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charts/chart17.xml" ContentType="application/vnd.openxmlformats-officedocument.drawingml.char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charts/chart13.xml" ContentType="application/vnd.openxmlformats-officedocument.drawingml.chart+xml"/>
  <Override PartName="/ppt/notesSlides/notesSlide16.xml" ContentType="application/vnd.openxmlformats-officedocument.presentationml.notesSlide+xml"/>
  <Override PartName="/ppt/charts/chart24.xml" ContentType="application/vnd.openxmlformats-officedocument.drawingml.char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charts/chart7.xml" ContentType="application/vnd.openxmlformats-officedocument.drawingml.chart+xml"/>
  <Override PartName="/ppt/notesSlides/notesSlide12.xml" ContentType="application/vnd.openxmlformats-officedocument.presentationml.notesSlide+xml"/>
  <Override PartName="/ppt/charts/chart20.xml" ContentType="application/vnd.openxmlformats-officedocument.drawingml.chart+xml"/>
  <Override PartName="/ppt/charts/chart3.xml" ContentType="application/vnd.openxmlformats-officedocument.drawingml.chart+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notesSlides/notesSlide3.xml" ContentType="application/vnd.openxmlformats-officedocument.presentationml.notes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charts/chart18.xml" ContentType="application/vnd.openxmlformats-officedocument.drawingml.char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charts/chart16.xml" ContentType="application/vnd.openxmlformats-officedocument.drawingml.chart+xml"/>
  <Override PartName="/ppt/notesSlides/notesSlide17.xml" ContentType="application/vnd.openxmlformats-officedocument.presentationml.notesSlide+xml"/>
  <Override PartName="/ppt/charts/chart25.xml" ContentType="application/vnd.openxmlformats-officedocument.drawingml.char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charts/chart14.xml" ContentType="application/vnd.openxmlformats-officedocument.drawingml.chart+xml"/>
  <Override PartName="/ppt/notesSlides/notesSlide15.xml" ContentType="application/vnd.openxmlformats-officedocument.presentationml.notesSlide+xml"/>
  <Override PartName="/ppt/charts/chart23.xml" ContentType="application/vnd.openxmlformats-officedocument.drawingml.chart+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charts/chart8.xml" ContentType="application/vnd.openxmlformats-officedocument.drawingml.chart+xml"/>
  <Override PartName="/ppt/charts/chart12.xml" ContentType="application/vnd.openxmlformats-officedocument.drawingml.chart+xml"/>
  <Override PartName="/ppt/notesSlides/notesSlide13.xml" ContentType="application/vnd.openxmlformats-officedocument.presentationml.notesSlide+xml"/>
  <Override PartName="/ppt/charts/chart21.xml" ContentType="application/vnd.openxmlformats-officedocument.drawingml.chart+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charts/chart6.xml" ContentType="application/vnd.openxmlformats-officedocument.drawingml.chart+xml"/>
  <Override PartName="/ppt/charts/chart10.xml" ContentType="application/vnd.openxmlformats-officedocument.drawingml.char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charts/chart4.xml" ContentType="application/vnd.openxmlformats-officedocument.drawingml.chart+xml"/>
  <Override PartName="/ppt/notesSlides/notesSlide6.xml" ContentType="application/vnd.openxmlformats-officedocument.presentationml.notesSlide+xml"/>
  <Override PartName="/ppt/slides/slide8.xml" ContentType="application/vnd.openxmlformats-officedocument.presentationml.slide+xml"/>
  <Override PartName="/ppt/slideLayouts/slideLayout59.xml" ContentType="application/vnd.openxmlformats-officedocument.presentationml.slideLayout+xml"/>
  <Override PartName="/ppt/charts/chart2.xml" ContentType="application/vnd.openxmlformats-officedocument.drawingml.chart+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charts/chart19.xml" ContentType="application/vnd.openxmlformats-officedocument.drawingml.char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notesSlides/notesSlide18.xml" ContentType="application/vnd.openxmlformats-officedocument.presentationml.notesSlide+xml"/>
  <Override PartName="/ppt/charts/chart26.xml" ContentType="application/vnd.openxmlformats-officedocument.drawingml.chart+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charts/chart15.xml" ContentType="application/vnd.openxmlformats-officedocument.drawingml.char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notesSlides/notesSlide14.xml" ContentType="application/vnd.openxmlformats-officedocument.presentationml.notesSlide+xml"/>
  <Override PartName="/ppt/charts/chart22.xml" ContentType="application/vnd.openxmlformats-officedocument.drawingml.chart+xml"/>
  <Override PartName="/ppt/notesSlides/notesSlide9.xml" ContentType="application/vnd.openxmlformats-officedocument.presentationml.notesSlide+xml"/>
  <Override PartName="/ppt/notesSlides/notesSlide21.xml" ContentType="application/vnd.openxmlformats-officedocument.presentationml.notesSlide+xml"/>
  <Override PartName="/ppt/charts/chart5.xml" ContentType="application/vnd.openxmlformats-officedocument.drawingml.chart+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notesSlides/notesSlide19.xml" ContentType="application/vnd.openxmlformats-officedocument.presentationml.notesSlide+xml"/>
  <Override PartName="/ppt/charts/chart27.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687" r:id="rId3"/>
    <p:sldMasterId id="2147483705" r:id="rId4"/>
  </p:sldMasterIdLst>
  <p:notesMasterIdLst>
    <p:notesMasterId r:id="rId30"/>
  </p:notesMasterIdLst>
  <p:sldIdLst>
    <p:sldId id="257" r:id="rId5"/>
    <p:sldId id="258" r:id="rId6"/>
    <p:sldId id="259" r:id="rId7"/>
    <p:sldId id="282"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D:\SUB%20KOM%20MANAJEMEN%20KINERJA\LAPORAN%20INDIKATOR%20MUTU%2017062015\Grafik%20Indikator%20Mutu%20RS%20utk%20Presentasi%2016062015.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SUB%20KOM%20MANAJEMEN%20KINERJA\LAPORAN%20INDIKATOR%20MUTU%2017062015\Grafik%20Indikator%20Mutu%20RS%20utk%20Presentasi%201606201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SUB%20KOM%20MANAJEMEN%20KINERJA\LAPORAN%20INDIKATOR%20MUTU%2017062015\Grafik%20Indikator%20Mutu%20RS%20utk%20Presentasi%2016062015.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SUB%20KOM%20MANAJEMEN%20KINERJA\LAPORAN%20INDIKATOR%20MUTU%2017062015\Grafik%20Indikator%20Mutu%20RS%20utk%20Presentasi%2016062015.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D:\Riris;%20LAPORAN%20INDIKATOR%20MUTU%2017062015\Grafik%20Indikator%20Mutu%20RS%20utk%20Presentasi%2016062015.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E:\Grafik%20Indikator%20Mutu%20RS%20utk%20Presentasi%2016062015.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D:\SUB%20KOM%20MANAJEMEN%20KINERJA\LAPORAN%20INDIKATOR%20MUTU%2017062015\Grafik%20Indikator%20Mutu%20RS%20utk%20Presentasi%2016062015.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D:\SUB%20KOM%20MANAJEMEN%20KINERJA\Grafik%20Indikator%20Mutu%20RS%20utk%20Presentasi%2016062015.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D:\SUB%20KOM%20MANAJEMEN%20KINERJA\LAPORAN%20INDIKATOR%20MUTU%2017062015\Grafik%20Indikator%20Mutu%20RS%20utk%20Presentasi%201606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D:\SUB%20KOM%20MANAJEMEN%20KINERJA\LAPORAN%20INDIKATOR%20MUTU%2017062015\Grafik%20Indikator%20Mutu%20RS%20utk%20Presentasi%2016062015.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D:\SUB%20KOM%20MANAJEMEN%20KINERJA\LAPORAN%20INDIKATOR%20MUTU%2017062015\Grafik%20Indikator%20Mutu%20RS%20utk%20Presentasi%2016062015.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D:\SUB%20KOM%20MANAJEMEN%20KINERJA\LAPORAN%20INDIKATOR%20MUTU%2017062015\Grafik%20Indikator%20Mutu%20RS%20utk%20Presentasi%2016062015.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D:\Riris;%20LAPORAN%20INDIKATOR%20MUTU%2017062015\Grafik%20Indikator%20Mutu%20RS%20utk%20Presentasi%2016062015.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D:\SUB%20KOM%20MANAJEMEN%20KINERJA\Grafik%20Indikator%20Mutu%20RS%20utk%20Presentasi%2016062015.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D:\SUB%20KOM%20MANAJEMEN%20KINERJA\LAPORAN%20INDIKATOR%20MUTU%2017062015\Grafik%20Indikator%20Mutu%20RS%20utk%20Presentasi%2016062015.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D:\SUB%20KOM%20MANAJEMEN%20KINERJA\Grafik%20Indikator%20Mutu%20RS%20utk%20Presentasi%2016062015.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D:\SUB%20KOM%20MANAJEMEN%20KINERJA\LAPORAN%20INDIKATOR%20MUTU%2017062015\Grafik%20Indikator%20Mutu%20RS%20utk%20Presentasi%2016062015.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D:\SUB%20KOM%20MANAJEMEN%20KINERJA\Grafik%20Indikator%20Mutu%20RS%20utk%20Presentasi%2016062015.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D:\SUB%20KOM%20MANAJEMEN%20KINERJA\LAPORAN%20INDIKATOR%20MUTU%2017062015\Grafik%20Indikator%20Mutu%20RS%20utk%20Presentasi%2016062015.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D:\SUB%20KOM%20MANAJEMEN%20KINERJA\LAPORAN%20INDIKATOR%20MUTU%2017062015\Grafik%20Indikator%20Mutu%20RS%20utk%20Presentasi%2016062015.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D:\Riris;%20LAPORAN%20INDIKATOR%20MUTU%2017062015\Grafik%20Indikator%20Mutu%20RS%20utk%20Presentasi%2016062015.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D:\SUB%20KOM%20MANAJEMEN%20KINERJA\Grafik%20Indikator%20Mutu%20RS%20utk%20Presentasi%2016062015.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D:\Riris;%20LAPORAN%20INDIKATOR%20MUTU%2017062015\Grafik%20Indikator%20Mutu%20RS%20utk%20Presentasi%2016062015.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D:\Riris;%20LAPORAN%20INDIKATOR%20MUTU%2017062015\Grafik%20Indikator%20Mutu%20RS%20utk%20Presentasi%2016062015.xlsx"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file:///D:\SUB%20KOM%20MANAJEMEN%20KINERJA\LAPORAN%20INDIKATOR%20MUTU%2017062015\Grafik%20Indikator%20Mutu%20RS%20utk%20Presentasi%2016062015.xlsx" TargetMode="External"/></Relationships>
</file>

<file path=ppt/charts/_rels/chart26.xml.rels><?xml version="1.0" encoding="UTF-8" standalone="yes"?>
<Relationships xmlns="http://schemas.openxmlformats.org/package/2006/relationships"><Relationship Id="rId1" Type="http://schemas.openxmlformats.org/officeDocument/2006/relationships/oleObject" Target="file:///D:\SUB%20KOM%20MANAJEMEN%20KINERJA\Grafik%20Indikator%20Mutu%20RS%20utk%20Presentasi%2016062015.xlsx" TargetMode="External"/></Relationships>
</file>

<file path=ppt/charts/_rels/chart27.xml.rels><?xml version="1.0" encoding="UTF-8" standalone="yes"?>
<Relationships xmlns="http://schemas.openxmlformats.org/package/2006/relationships"><Relationship Id="rId1" Type="http://schemas.openxmlformats.org/officeDocument/2006/relationships/oleObject" Target="file:///D:\SUB%20KOM%20MANAJEMEN%20KINERJA\LAPORAN%20INDIKATOR%20MUTU%2017062015\Grafik%20Indikator%20Mutu%20RS%20utk%20Presentasi%201606201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10"/>
  <c:chart>
    <c:title>
      <c:tx>
        <c:rich>
          <a:bodyPr/>
          <a:lstStyle/>
          <a:p>
            <a:pPr>
              <a:defRPr lang="en-AU"/>
            </a:pPr>
            <a:r>
              <a:rPr lang="id-ID" dirty="0"/>
              <a:t>Pemasangan Gelang Identitas Pasien di RS </a:t>
            </a:r>
          </a:p>
          <a:p>
            <a:pPr>
              <a:defRPr lang="en-AU"/>
            </a:pPr>
            <a:r>
              <a:rPr lang="id-ID" dirty="0" smtClean="0"/>
              <a:t>Jan-Mei 2015</a:t>
            </a:r>
            <a:endParaRPr lang="id-ID" dirty="0"/>
          </a:p>
        </c:rich>
      </c:tx>
      <c:layout>
        <c:manualLayout>
          <c:xMode val="edge"/>
          <c:yMode val="edge"/>
          <c:x val="0.2246326371899722"/>
          <c:y val="2.0939513665148312E-3"/>
        </c:manualLayout>
      </c:layout>
    </c:title>
    <c:plotArea>
      <c:layout>
        <c:manualLayout>
          <c:layoutTarget val="inner"/>
          <c:xMode val="edge"/>
          <c:yMode val="edge"/>
          <c:x val="0.25656513340239079"/>
          <c:y val="0.1872426272567842"/>
          <c:w val="0.70665327349204166"/>
          <c:h val="0.6479293389989027"/>
        </c:manualLayout>
      </c:layout>
      <c:lineChart>
        <c:grouping val="standard"/>
        <c:ser>
          <c:idx val="0"/>
          <c:order val="0"/>
          <c:tx>
            <c:strRef>
              <c:f>Sheet1!$A$360</c:f>
              <c:strCache>
                <c:ptCount val="1"/>
                <c:pt idx="0">
                  <c:v>Standar</c:v>
                </c:pt>
              </c:strCache>
            </c:strRef>
          </c:tx>
          <c:cat>
            <c:strRef>
              <c:f>Sheet1!$B$359:$F$359</c:f>
              <c:strCache>
                <c:ptCount val="5"/>
                <c:pt idx="0">
                  <c:v>Jan</c:v>
                </c:pt>
                <c:pt idx="1">
                  <c:v>Feb</c:v>
                </c:pt>
                <c:pt idx="2">
                  <c:v>Mar</c:v>
                </c:pt>
                <c:pt idx="3">
                  <c:v>Apr</c:v>
                </c:pt>
                <c:pt idx="4">
                  <c:v>Mei</c:v>
                </c:pt>
              </c:strCache>
            </c:strRef>
          </c:cat>
          <c:val>
            <c:numRef>
              <c:f>Sheet1!$B$360:$F$360</c:f>
              <c:numCache>
                <c:formatCode>General</c:formatCode>
                <c:ptCount val="5"/>
                <c:pt idx="0">
                  <c:v>100</c:v>
                </c:pt>
                <c:pt idx="1">
                  <c:v>100</c:v>
                </c:pt>
                <c:pt idx="2">
                  <c:v>100</c:v>
                </c:pt>
                <c:pt idx="3">
                  <c:v>100</c:v>
                </c:pt>
                <c:pt idx="4">
                  <c:v>100</c:v>
                </c:pt>
              </c:numCache>
            </c:numRef>
          </c:val>
        </c:ser>
        <c:ser>
          <c:idx val="1"/>
          <c:order val="1"/>
          <c:tx>
            <c:strRef>
              <c:f>Sheet1!$A$361</c:f>
              <c:strCache>
                <c:ptCount val="1"/>
                <c:pt idx="0">
                  <c:v>Capaian</c:v>
                </c:pt>
              </c:strCache>
            </c:strRef>
          </c:tx>
          <c:cat>
            <c:strRef>
              <c:f>Sheet1!$B$359:$F$359</c:f>
              <c:strCache>
                <c:ptCount val="5"/>
                <c:pt idx="0">
                  <c:v>Jan</c:v>
                </c:pt>
                <c:pt idx="1">
                  <c:v>Feb</c:v>
                </c:pt>
                <c:pt idx="2">
                  <c:v>Mar</c:v>
                </c:pt>
                <c:pt idx="3">
                  <c:v>Apr</c:v>
                </c:pt>
                <c:pt idx="4">
                  <c:v>Mei</c:v>
                </c:pt>
              </c:strCache>
            </c:strRef>
          </c:cat>
          <c:val>
            <c:numRef>
              <c:f>Sheet1!$B$361:$F$361</c:f>
              <c:numCache>
                <c:formatCode>General</c:formatCode>
                <c:ptCount val="5"/>
                <c:pt idx="0">
                  <c:v>78.02</c:v>
                </c:pt>
                <c:pt idx="1">
                  <c:v>80.010000000000005</c:v>
                </c:pt>
                <c:pt idx="2">
                  <c:v>80.97</c:v>
                </c:pt>
                <c:pt idx="3">
                  <c:v>82.45</c:v>
                </c:pt>
                <c:pt idx="4">
                  <c:v>96</c:v>
                </c:pt>
              </c:numCache>
            </c:numRef>
          </c:val>
        </c:ser>
        <c:marker val="1"/>
        <c:axId val="100269440"/>
        <c:axId val="100398208"/>
      </c:lineChart>
      <c:catAx>
        <c:axId val="100269440"/>
        <c:scaling>
          <c:orientation val="minMax"/>
        </c:scaling>
        <c:axPos val="b"/>
        <c:majorTickMark val="none"/>
        <c:tickLblPos val="nextTo"/>
        <c:txPr>
          <a:bodyPr/>
          <a:lstStyle/>
          <a:p>
            <a:pPr>
              <a:defRPr lang="en-AU"/>
            </a:pPr>
            <a:endParaRPr lang="en-US"/>
          </a:p>
        </c:txPr>
        <c:crossAx val="100398208"/>
        <c:crosses val="autoZero"/>
        <c:auto val="1"/>
        <c:lblAlgn val="ctr"/>
        <c:lblOffset val="100"/>
      </c:catAx>
      <c:valAx>
        <c:axId val="100398208"/>
        <c:scaling>
          <c:orientation val="minMax"/>
        </c:scaling>
        <c:axPos val="l"/>
        <c:majorGridlines/>
        <c:title>
          <c:tx>
            <c:rich>
              <a:bodyPr/>
              <a:lstStyle/>
              <a:p>
                <a:pPr>
                  <a:defRPr lang="en-AU" sz="1600"/>
                </a:pPr>
                <a:r>
                  <a:rPr lang="id-ID" sz="1600"/>
                  <a:t>%</a:t>
                </a:r>
              </a:p>
            </c:rich>
          </c:tx>
          <c:layout>
            <c:manualLayout>
              <c:xMode val="edge"/>
              <c:yMode val="edge"/>
              <c:x val="4.4300048945263508E-2"/>
              <c:y val="0.4769809788093064"/>
            </c:manualLayout>
          </c:layout>
        </c:title>
        <c:numFmt formatCode="General" sourceLinked="1"/>
        <c:majorTickMark val="none"/>
        <c:tickLblPos val="nextTo"/>
        <c:txPr>
          <a:bodyPr/>
          <a:lstStyle/>
          <a:p>
            <a:pPr>
              <a:defRPr lang="en-AU" sz="1400"/>
            </a:pPr>
            <a:endParaRPr lang="en-US"/>
          </a:p>
        </c:txPr>
        <c:crossAx val="100269440"/>
        <c:crosses val="autoZero"/>
        <c:crossBetween val="between"/>
      </c:valAx>
      <c:dTable>
        <c:showHorzBorder val="1"/>
        <c:showVertBorder val="1"/>
        <c:showOutline val="1"/>
        <c:showKeys val="1"/>
        <c:txPr>
          <a:bodyPr/>
          <a:lstStyle/>
          <a:p>
            <a:pPr rtl="0">
              <a:defRPr lang="en-AU"/>
            </a:pPr>
            <a:endParaRPr lang="en-US"/>
          </a:p>
        </c:txPr>
      </c:dTable>
    </c:plotArea>
    <c:plotVisOnly val="1"/>
    <c:dispBlanksAs val="gap"/>
  </c:chart>
  <c:txPr>
    <a:bodyPr/>
    <a:lstStyle/>
    <a:p>
      <a:pPr>
        <a:defRPr sz="1200">
          <a:latin typeface="Arial" pitchFamily="34" charset="0"/>
          <a:cs typeface="Arial" pitchFamily="34" charset="0"/>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10"/>
  <c:chart>
    <c:title>
      <c:tx>
        <c:rich>
          <a:bodyPr/>
          <a:lstStyle/>
          <a:p>
            <a:pPr>
              <a:defRPr lang="en-AU" sz="1400"/>
            </a:pPr>
            <a:r>
              <a:rPr lang="id-ID" sz="1400" dirty="0" smtClean="0"/>
              <a:t>Kepatuhan DPJP untuk menandatangani Konfirmasi Read</a:t>
            </a:r>
            <a:r>
              <a:rPr lang="id-ID" sz="1400" baseline="0" dirty="0" smtClean="0"/>
              <a:t> Back </a:t>
            </a:r>
            <a:r>
              <a:rPr lang="id-ID" sz="1400" dirty="0" smtClean="0"/>
              <a:t>dibawah 24 Jam</a:t>
            </a:r>
          </a:p>
          <a:p>
            <a:pPr>
              <a:defRPr lang="en-AU" sz="1400"/>
            </a:pPr>
            <a:r>
              <a:rPr lang="id-ID" sz="1400" dirty="0" smtClean="0"/>
              <a:t>Jan-Mei 2015</a:t>
            </a:r>
            <a:endParaRPr lang="id-ID" sz="1400" dirty="0"/>
          </a:p>
        </c:rich>
      </c:tx>
      <c:layout>
        <c:manualLayout>
          <c:xMode val="edge"/>
          <c:yMode val="edge"/>
          <c:x val="0.20358555245998311"/>
          <c:y val="9.6613196824284577E-4"/>
        </c:manualLayout>
      </c:layout>
    </c:title>
    <c:plotArea>
      <c:layout/>
      <c:lineChart>
        <c:grouping val="standard"/>
        <c:ser>
          <c:idx val="0"/>
          <c:order val="0"/>
          <c:tx>
            <c:strRef>
              <c:f>Sheet1!$A$378</c:f>
              <c:strCache>
                <c:ptCount val="1"/>
                <c:pt idx="0">
                  <c:v>Standar</c:v>
                </c:pt>
              </c:strCache>
            </c:strRef>
          </c:tx>
          <c:cat>
            <c:strRef>
              <c:f>Sheet1!$B$377:$F$377</c:f>
              <c:strCache>
                <c:ptCount val="5"/>
                <c:pt idx="0">
                  <c:v>Jan</c:v>
                </c:pt>
                <c:pt idx="1">
                  <c:v>Feb</c:v>
                </c:pt>
                <c:pt idx="2">
                  <c:v>Mar</c:v>
                </c:pt>
                <c:pt idx="3">
                  <c:v>Apr</c:v>
                </c:pt>
                <c:pt idx="4">
                  <c:v>Mei</c:v>
                </c:pt>
              </c:strCache>
            </c:strRef>
          </c:cat>
          <c:val>
            <c:numRef>
              <c:f>Sheet1!$B$378:$F$378</c:f>
              <c:numCache>
                <c:formatCode>General</c:formatCode>
                <c:ptCount val="5"/>
                <c:pt idx="0">
                  <c:v>100</c:v>
                </c:pt>
                <c:pt idx="1">
                  <c:v>100</c:v>
                </c:pt>
                <c:pt idx="2">
                  <c:v>100</c:v>
                </c:pt>
                <c:pt idx="3">
                  <c:v>100</c:v>
                </c:pt>
                <c:pt idx="4">
                  <c:v>100</c:v>
                </c:pt>
              </c:numCache>
            </c:numRef>
          </c:val>
        </c:ser>
        <c:ser>
          <c:idx val="1"/>
          <c:order val="1"/>
          <c:tx>
            <c:strRef>
              <c:f>Sheet1!$A$379</c:f>
              <c:strCache>
                <c:ptCount val="1"/>
                <c:pt idx="0">
                  <c:v>Capaian</c:v>
                </c:pt>
              </c:strCache>
            </c:strRef>
          </c:tx>
          <c:cat>
            <c:strRef>
              <c:f>Sheet1!$B$377:$F$377</c:f>
              <c:strCache>
                <c:ptCount val="5"/>
                <c:pt idx="0">
                  <c:v>Jan</c:v>
                </c:pt>
                <c:pt idx="1">
                  <c:v>Feb</c:v>
                </c:pt>
                <c:pt idx="2">
                  <c:v>Mar</c:v>
                </c:pt>
                <c:pt idx="3">
                  <c:v>Apr</c:v>
                </c:pt>
                <c:pt idx="4">
                  <c:v>Mei</c:v>
                </c:pt>
              </c:strCache>
            </c:strRef>
          </c:cat>
          <c:val>
            <c:numRef>
              <c:f>Sheet1!$B$379:$F$379</c:f>
              <c:numCache>
                <c:formatCode>General</c:formatCode>
                <c:ptCount val="5"/>
                <c:pt idx="0">
                  <c:v>60.730000000000011</c:v>
                </c:pt>
                <c:pt idx="1">
                  <c:v>58.04</c:v>
                </c:pt>
                <c:pt idx="2">
                  <c:v>60.21</c:v>
                </c:pt>
                <c:pt idx="3">
                  <c:v>65.7</c:v>
                </c:pt>
                <c:pt idx="4">
                  <c:v>83</c:v>
                </c:pt>
              </c:numCache>
            </c:numRef>
          </c:val>
        </c:ser>
        <c:marker val="1"/>
        <c:axId val="100490240"/>
        <c:axId val="100496128"/>
      </c:lineChart>
      <c:catAx>
        <c:axId val="100490240"/>
        <c:scaling>
          <c:orientation val="minMax"/>
        </c:scaling>
        <c:axPos val="b"/>
        <c:majorTickMark val="none"/>
        <c:tickLblPos val="nextTo"/>
        <c:txPr>
          <a:bodyPr/>
          <a:lstStyle/>
          <a:p>
            <a:pPr>
              <a:defRPr lang="en-AU"/>
            </a:pPr>
            <a:endParaRPr lang="en-US"/>
          </a:p>
        </c:txPr>
        <c:crossAx val="100496128"/>
        <c:crosses val="autoZero"/>
        <c:auto val="1"/>
        <c:lblAlgn val="ctr"/>
        <c:lblOffset val="100"/>
      </c:catAx>
      <c:valAx>
        <c:axId val="100496128"/>
        <c:scaling>
          <c:orientation val="minMax"/>
        </c:scaling>
        <c:axPos val="l"/>
        <c:majorGridlines/>
        <c:title>
          <c:tx>
            <c:rich>
              <a:bodyPr/>
              <a:lstStyle/>
              <a:p>
                <a:pPr>
                  <a:defRPr lang="en-AU" sz="1800"/>
                </a:pPr>
                <a:r>
                  <a:rPr lang="id-ID" sz="1800"/>
                  <a:t>%</a:t>
                </a:r>
              </a:p>
            </c:rich>
          </c:tx>
          <c:layout>
            <c:manualLayout>
              <c:xMode val="edge"/>
              <c:yMode val="edge"/>
              <c:x val="4.4343497090067123E-2"/>
              <c:y val="0.45615209421175434"/>
            </c:manualLayout>
          </c:layout>
        </c:title>
        <c:numFmt formatCode="General" sourceLinked="1"/>
        <c:majorTickMark val="none"/>
        <c:tickLblPos val="nextTo"/>
        <c:txPr>
          <a:bodyPr/>
          <a:lstStyle/>
          <a:p>
            <a:pPr>
              <a:defRPr lang="en-AU"/>
            </a:pPr>
            <a:endParaRPr lang="en-US"/>
          </a:p>
        </c:txPr>
        <c:crossAx val="100490240"/>
        <c:crosses val="autoZero"/>
        <c:crossBetween val="between"/>
      </c:valAx>
      <c:dTable>
        <c:showHorzBorder val="1"/>
        <c:showVertBorder val="1"/>
        <c:showOutline val="1"/>
        <c:showKeys val="1"/>
        <c:txPr>
          <a:bodyPr/>
          <a:lstStyle/>
          <a:p>
            <a:pPr rtl="0">
              <a:defRPr lang="en-AU"/>
            </a:pPr>
            <a:endParaRPr lang="en-US"/>
          </a:p>
        </c:txPr>
      </c:dTable>
    </c:plotArea>
    <c:plotVisOnly val="1"/>
    <c:dispBlanksAs val="gap"/>
  </c:chart>
  <c:txPr>
    <a:bodyPr/>
    <a:lstStyle/>
    <a:p>
      <a:pPr>
        <a:defRPr sz="1200">
          <a:latin typeface="Arial" pitchFamily="34" charset="0"/>
          <a:cs typeface="Arial" pitchFamily="34" charset="0"/>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style val="10"/>
  <c:chart>
    <c:title>
      <c:tx>
        <c:rich>
          <a:bodyPr/>
          <a:lstStyle/>
          <a:p>
            <a:pPr>
              <a:defRPr lang="en-AU"/>
            </a:pPr>
            <a:r>
              <a:rPr lang="id-ID" dirty="0"/>
              <a:t>Keamanan Penyimpanan dan Pelabelan Obat </a:t>
            </a:r>
          </a:p>
          <a:p>
            <a:pPr>
              <a:defRPr lang="en-AU"/>
            </a:pPr>
            <a:r>
              <a:rPr lang="id-ID" dirty="0"/>
              <a:t>High Alert </a:t>
            </a:r>
            <a:r>
              <a:rPr lang="id-ID" dirty="0" smtClean="0"/>
              <a:t>Jan-Mei </a:t>
            </a:r>
            <a:r>
              <a:rPr lang="id-ID" dirty="0"/>
              <a:t>2015</a:t>
            </a:r>
          </a:p>
        </c:rich>
      </c:tx>
      <c:layout>
        <c:manualLayout>
          <c:xMode val="edge"/>
          <c:yMode val="edge"/>
          <c:x val="0.19352777575995767"/>
          <c:y val="6.2691446982082193E-5"/>
        </c:manualLayout>
      </c:layout>
    </c:title>
    <c:plotArea>
      <c:layout/>
      <c:lineChart>
        <c:grouping val="standard"/>
        <c:ser>
          <c:idx val="0"/>
          <c:order val="0"/>
          <c:tx>
            <c:strRef>
              <c:f>Sheet1!$A$396</c:f>
              <c:strCache>
                <c:ptCount val="1"/>
                <c:pt idx="0">
                  <c:v>Standar</c:v>
                </c:pt>
              </c:strCache>
            </c:strRef>
          </c:tx>
          <c:cat>
            <c:strRef>
              <c:f>Sheet1!$B$395:$F$395</c:f>
              <c:strCache>
                <c:ptCount val="5"/>
                <c:pt idx="0">
                  <c:v>Jan</c:v>
                </c:pt>
                <c:pt idx="1">
                  <c:v>Feb</c:v>
                </c:pt>
                <c:pt idx="2">
                  <c:v>Mar</c:v>
                </c:pt>
                <c:pt idx="3">
                  <c:v>Apr</c:v>
                </c:pt>
                <c:pt idx="4">
                  <c:v>Mei</c:v>
                </c:pt>
              </c:strCache>
            </c:strRef>
          </c:cat>
          <c:val>
            <c:numRef>
              <c:f>Sheet1!$B$396:$F$396</c:f>
              <c:numCache>
                <c:formatCode>General</c:formatCode>
                <c:ptCount val="5"/>
                <c:pt idx="0">
                  <c:v>100</c:v>
                </c:pt>
                <c:pt idx="1">
                  <c:v>100</c:v>
                </c:pt>
                <c:pt idx="2">
                  <c:v>100</c:v>
                </c:pt>
                <c:pt idx="3">
                  <c:v>100</c:v>
                </c:pt>
                <c:pt idx="4">
                  <c:v>100</c:v>
                </c:pt>
              </c:numCache>
            </c:numRef>
          </c:val>
        </c:ser>
        <c:ser>
          <c:idx val="1"/>
          <c:order val="1"/>
          <c:tx>
            <c:strRef>
              <c:f>Sheet1!$A$397</c:f>
              <c:strCache>
                <c:ptCount val="1"/>
                <c:pt idx="0">
                  <c:v>Capaian</c:v>
                </c:pt>
              </c:strCache>
            </c:strRef>
          </c:tx>
          <c:cat>
            <c:strRef>
              <c:f>Sheet1!$B$395:$F$395</c:f>
              <c:strCache>
                <c:ptCount val="5"/>
                <c:pt idx="0">
                  <c:v>Jan</c:v>
                </c:pt>
                <c:pt idx="1">
                  <c:v>Feb</c:v>
                </c:pt>
                <c:pt idx="2">
                  <c:v>Mar</c:v>
                </c:pt>
                <c:pt idx="3">
                  <c:v>Apr</c:v>
                </c:pt>
                <c:pt idx="4">
                  <c:v>Mei</c:v>
                </c:pt>
              </c:strCache>
            </c:strRef>
          </c:cat>
          <c:val>
            <c:numRef>
              <c:f>Sheet1!$B$397:$F$397</c:f>
              <c:numCache>
                <c:formatCode>General</c:formatCode>
                <c:ptCount val="5"/>
                <c:pt idx="0">
                  <c:v>65.739999999999995</c:v>
                </c:pt>
                <c:pt idx="1">
                  <c:v>67.209999999999994</c:v>
                </c:pt>
                <c:pt idx="2">
                  <c:v>67.03</c:v>
                </c:pt>
                <c:pt idx="3">
                  <c:v>70.05</c:v>
                </c:pt>
                <c:pt idx="4">
                  <c:v>100</c:v>
                </c:pt>
              </c:numCache>
            </c:numRef>
          </c:val>
        </c:ser>
        <c:marker val="1"/>
        <c:axId val="100585856"/>
        <c:axId val="100587392"/>
      </c:lineChart>
      <c:catAx>
        <c:axId val="100585856"/>
        <c:scaling>
          <c:orientation val="minMax"/>
        </c:scaling>
        <c:axPos val="b"/>
        <c:majorTickMark val="none"/>
        <c:tickLblPos val="nextTo"/>
        <c:txPr>
          <a:bodyPr/>
          <a:lstStyle/>
          <a:p>
            <a:pPr>
              <a:defRPr lang="en-AU"/>
            </a:pPr>
            <a:endParaRPr lang="en-US"/>
          </a:p>
        </c:txPr>
        <c:crossAx val="100587392"/>
        <c:crosses val="autoZero"/>
        <c:auto val="1"/>
        <c:lblAlgn val="ctr"/>
        <c:lblOffset val="100"/>
      </c:catAx>
      <c:valAx>
        <c:axId val="100587392"/>
        <c:scaling>
          <c:orientation val="minMax"/>
        </c:scaling>
        <c:axPos val="l"/>
        <c:majorGridlines/>
        <c:title>
          <c:tx>
            <c:rich>
              <a:bodyPr/>
              <a:lstStyle/>
              <a:p>
                <a:pPr>
                  <a:defRPr lang="en-AU" sz="1800"/>
                </a:pPr>
                <a:r>
                  <a:rPr lang="id-ID" sz="1800"/>
                  <a:t>%</a:t>
                </a:r>
              </a:p>
            </c:rich>
          </c:tx>
          <c:layout>
            <c:manualLayout>
              <c:xMode val="edge"/>
              <c:yMode val="edge"/>
              <c:x val="4.4433364241580134E-2"/>
              <c:y val="0.46477117621851533"/>
            </c:manualLayout>
          </c:layout>
        </c:title>
        <c:numFmt formatCode="General" sourceLinked="1"/>
        <c:majorTickMark val="none"/>
        <c:tickLblPos val="nextTo"/>
        <c:txPr>
          <a:bodyPr/>
          <a:lstStyle/>
          <a:p>
            <a:pPr>
              <a:defRPr lang="en-AU" sz="1600"/>
            </a:pPr>
            <a:endParaRPr lang="en-US"/>
          </a:p>
        </c:txPr>
        <c:crossAx val="100585856"/>
        <c:crosses val="autoZero"/>
        <c:crossBetween val="between"/>
      </c:valAx>
      <c:dTable>
        <c:showHorzBorder val="1"/>
        <c:showVertBorder val="1"/>
        <c:showOutline val="1"/>
        <c:showKeys val="1"/>
        <c:txPr>
          <a:bodyPr/>
          <a:lstStyle/>
          <a:p>
            <a:pPr rtl="0">
              <a:defRPr lang="en-AU"/>
            </a:pPr>
            <a:endParaRPr lang="en-US"/>
          </a:p>
        </c:txPr>
      </c:dTable>
    </c:plotArea>
    <c:plotVisOnly val="1"/>
    <c:dispBlanksAs val="gap"/>
  </c:chart>
  <c:txPr>
    <a:bodyPr/>
    <a:lstStyle/>
    <a:p>
      <a:pPr>
        <a:defRPr sz="1400">
          <a:latin typeface="Arial" pitchFamily="34" charset="0"/>
          <a:cs typeface="Arial" pitchFamily="34" charset="0"/>
        </a:defRPr>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style val="10"/>
  <c:chart>
    <c:title>
      <c:tx>
        <c:rich>
          <a:bodyPr/>
          <a:lstStyle/>
          <a:p>
            <a:pPr>
              <a:defRPr lang="en-AU" sz="1400"/>
            </a:pPr>
            <a:r>
              <a:rPr lang="id-ID" sz="1400" dirty="0"/>
              <a:t>Kepatuhan Pelaksanaan Prosedur Site Marking pada Pasien yang Akan Dilakukan Tindakan Operasi</a:t>
            </a:r>
          </a:p>
          <a:p>
            <a:pPr>
              <a:defRPr lang="en-AU" sz="1400"/>
            </a:pPr>
            <a:r>
              <a:rPr lang="id-ID" sz="1400" dirty="0" smtClean="0"/>
              <a:t>Jan-Mei </a:t>
            </a:r>
            <a:r>
              <a:rPr lang="id-ID" sz="1400" dirty="0"/>
              <a:t>2015</a:t>
            </a:r>
          </a:p>
        </c:rich>
      </c:tx>
      <c:layout>
        <c:manualLayout>
          <c:xMode val="edge"/>
          <c:yMode val="edge"/>
          <c:x val="0.19426305635267496"/>
          <c:y val="1.5781585866468363E-2"/>
        </c:manualLayout>
      </c:layout>
    </c:title>
    <c:plotArea>
      <c:layout>
        <c:manualLayout>
          <c:layoutTarget val="inner"/>
          <c:xMode val="edge"/>
          <c:yMode val="edge"/>
          <c:x val="0.28280352878778431"/>
          <c:y val="0.23705692172773146"/>
          <c:w val="0.68484075754522977"/>
          <c:h val="0.5775287556872174"/>
        </c:manualLayout>
      </c:layout>
      <c:lineChart>
        <c:grouping val="standard"/>
        <c:ser>
          <c:idx val="0"/>
          <c:order val="0"/>
          <c:tx>
            <c:strRef>
              <c:f>Sheet1!$A$415</c:f>
              <c:strCache>
                <c:ptCount val="1"/>
                <c:pt idx="0">
                  <c:v>Standar</c:v>
                </c:pt>
              </c:strCache>
            </c:strRef>
          </c:tx>
          <c:cat>
            <c:strRef>
              <c:f>Sheet1!$B$414:$F$414</c:f>
              <c:strCache>
                <c:ptCount val="5"/>
                <c:pt idx="0">
                  <c:v>Jan</c:v>
                </c:pt>
                <c:pt idx="1">
                  <c:v>Feb</c:v>
                </c:pt>
                <c:pt idx="2">
                  <c:v>Mar</c:v>
                </c:pt>
                <c:pt idx="3">
                  <c:v>Apr</c:v>
                </c:pt>
                <c:pt idx="4">
                  <c:v>Mei</c:v>
                </c:pt>
              </c:strCache>
            </c:strRef>
          </c:cat>
          <c:val>
            <c:numRef>
              <c:f>Sheet1!$B$415:$F$415</c:f>
              <c:numCache>
                <c:formatCode>General</c:formatCode>
                <c:ptCount val="5"/>
                <c:pt idx="0">
                  <c:v>100</c:v>
                </c:pt>
                <c:pt idx="1">
                  <c:v>100</c:v>
                </c:pt>
                <c:pt idx="2">
                  <c:v>100</c:v>
                </c:pt>
                <c:pt idx="3">
                  <c:v>100</c:v>
                </c:pt>
                <c:pt idx="4">
                  <c:v>100</c:v>
                </c:pt>
              </c:numCache>
            </c:numRef>
          </c:val>
        </c:ser>
        <c:ser>
          <c:idx val="1"/>
          <c:order val="1"/>
          <c:tx>
            <c:strRef>
              <c:f>Sheet1!$A$416</c:f>
              <c:strCache>
                <c:ptCount val="1"/>
                <c:pt idx="0">
                  <c:v>Capaian</c:v>
                </c:pt>
              </c:strCache>
            </c:strRef>
          </c:tx>
          <c:cat>
            <c:strRef>
              <c:f>Sheet1!$B$414:$F$414</c:f>
              <c:strCache>
                <c:ptCount val="5"/>
                <c:pt idx="0">
                  <c:v>Jan</c:v>
                </c:pt>
                <c:pt idx="1">
                  <c:v>Feb</c:v>
                </c:pt>
                <c:pt idx="2">
                  <c:v>Mar</c:v>
                </c:pt>
                <c:pt idx="3">
                  <c:v>Apr</c:v>
                </c:pt>
                <c:pt idx="4">
                  <c:v>Mei</c:v>
                </c:pt>
              </c:strCache>
            </c:strRef>
          </c:cat>
          <c:val>
            <c:numRef>
              <c:f>Sheet1!$B$416:$F$416</c:f>
              <c:numCache>
                <c:formatCode>General</c:formatCode>
                <c:ptCount val="5"/>
                <c:pt idx="0">
                  <c:v>80.3</c:v>
                </c:pt>
                <c:pt idx="1">
                  <c:v>82.149999999999991</c:v>
                </c:pt>
                <c:pt idx="2">
                  <c:v>86.410000000000025</c:v>
                </c:pt>
                <c:pt idx="3">
                  <c:v>89.04</c:v>
                </c:pt>
                <c:pt idx="4">
                  <c:v>98.5</c:v>
                </c:pt>
              </c:numCache>
            </c:numRef>
          </c:val>
        </c:ser>
        <c:marker val="1"/>
        <c:axId val="100638720"/>
        <c:axId val="100640256"/>
      </c:lineChart>
      <c:catAx>
        <c:axId val="100638720"/>
        <c:scaling>
          <c:orientation val="minMax"/>
        </c:scaling>
        <c:axPos val="b"/>
        <c:majorTickMark val="none"/>
        <c:tickLblPos val="nextTo"/>
        <c:txPr>
          <a:bodyPr/>
          <a:lstStyle/>
          <a:p>
            <a:pPr>
              <a:defRPr lang="en-AU"/>
            </a:pPr>
            <a:endParaRPr lang="en-US"/>
          </a:p>
        </c:txPr>
        <c:crossAx val="100640256"/>
        <c:crosses val="autoZero"/>
        <c:auto val="1"/>
        <c:lblAlgn val="ctr"/>
        <c:lblOffset val="100"/>
      </c:catAx>
      <c:valAx>
        <c:axId val="100640256"/>
        <c:scaling>
          <c:orientation val="minMax"/>
        </c:scaling>
        <c:axPos val="l"/>
        <c:majorGridlines/>
        <c:title>
          <c:tx>
            <c:rich>
              <a:bodyPr/>
              <a:lstStyle/>
              <a:p>
                <a:pPr>
                  <a:defRPr lang="en-AU" sz="1600"/>
                </a:pPr>
                <a:r>
                  <a:rPr lang="id-ID" sz="1600"/>
                  <a:t>%</a:t>
                </a:r>
              </a:p>
            </c:rich>
          </c:tx>
          <c:layout>
            <c:manualLayout>
              <c:xMode val="edge"/>
              <c:yMode val="edge"/>
              <c:x val="5.2919827566329097E-2"/>
              <c:y val="0.50069094577253059"/>
            </c:manualLayout>
          </c:layout>
        </c:title>
        <c:numFmt formatCode="General" sourceLinked="1"/>
        <c:majorTickMark val="none"/>
        <c:tickLblPos val="nextTo"/>
        <c:txPr>
          <a:bodyPr/>
          <a:lstStyle/>
          <a:p>
            <a:pPr>
              <a:defRPr lang="en-AU"/>
            </a:pPr>
            <a:endParaRPr lang="en-US"/>
          </a:p>
        </c:txPr>
        <c:crossAx val="100638720"/>
        <c:crosses val="autoZero"/>
        <c:crossBetween val="between"/>
      </c:valAx>
      <c:dTable>
        <c:showHorzBorder val="1"/>
        <c:showVertBorder val="1"/>
        <c:showOutline val="1"/>
        <c:showKeys val="1"/>
        <c:txPr>
          <a:bodyPr/>
          <a:lstStyle/>
          <a:p>
            <a:pPr rtl="0">
              <a:defRPr lang="en-AU"/>
            </a:pPr>
            <a:endParaRPr lang="en-US"/>
          </a:p>
        </c:txPr>
      </c:dTable>
    </c:plotArea>
    <c:plotVisOnly val="1"/>
    <c:dispBlanksAs val="gap"/>
  </c:chart>
  <c:txPr>
    <a:bodyPr/>
    <a:lstStyle/>
    <a:p>
      <a:pPr>
        <a:defRPr sz="1400">
          <a:latin typeface="Arial" pitchFamily="34" charset="0"/>
          <a:cs typeface="Arial" pitchFamily="34" charset="0"/>
        </a:defRPr>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style val="26"/>
  <c:chart>
    <c:title>
      <c:tx>
        <c:rich>
          <a:bodyPr/>
          <a:lstStyle/>
          <a:p>
            <a:pPr>
              <a:defRPr/>
            </a:pPr>
            <a:r>
              <a:rPr lang="id-ID" dirty="0"/>
              <a:t>Kepatuhan Petugas Kesehatan dalam Melakukan Kebersihan Tangan dgn Metode 6 Langkah dan 5 Momen </a:t>
            </a:r>
            <a:endParaRPr lang="id-ID" dirty="0" smtClean="0"/>
          </a:p>
          <a:p>
            <a:pPr>
              <a:defRPr/>
            </a:pPr>
            <a:r>
              <a:rPr lang="id-ID" dirty="0" smtClean="0"/>
              <a:t>Jan-Mei </a:t>
            </a:r>
            <a:r>
              <a:rPr lang="id-ID" dirty="0"/>
              <a:t>2015</a:t>
            </a:r>
          </a:p>
        </c:rich>
      </c:tx>
      <c:layout>
        <c:manualLayout>
          <c:xMode val="edge"/>
          <c:yMode val="edge"/>
          <c:x val="0.19758333333333311"/>
          <c:y val="3.2407407407407815E-2"/>
        </c:manualLayout>
      </c:layout>
    </c:title>
    <c:plotArea>
      <c:layout>
        <c:manualLayout>
          <c:layoutTarget val="inner"/>
          <c:xMode val="edge"/>
          <c:yMode val="edge"/>
          <c:x val="0.29003747176463224"/>
          <c:y val="0.22599168424919411"/>
          <c:w val="0.70996252823536665"/>
          <c:h val="0.54946390096760045"/>
        </c:manualLayout>
      </c:layout>
      <c:lineChart>
        <c:grouping val="standard"/>
        <c:ser>
          <c:idx val="0"/>
          <c:order val="0"/>
          <c:tx>
            <c:strRef>
              <c:f>Sheet1!$A$434</c:f>
              <c:strCache>
                <c:ptCount val="1"/>
                <c:pt idx="0">
                  <c:v>Standar</c:v>
                </c:pt>
              </c:strCache>
            </c:strRef>
          </c:tx>
          <c:cat>
            <c:strRef>
              <c:f>Sheet1!$B$433:$F$433</c:f>
              <c:strCache>
                <c:ptCount val="5"/>
                <c:pt idx="0">
                  <c:v>Jan</c:v>
                </c:pt>
                <c:pt idx="1">
                  <c:v>Feb</c:v>
                </c:pt>
                <c:pt idx="2">
                  <c:v>Mar</c:v>
                </c:pt>
                <c:pt idx="3">
                  <c:v>Apr</c:v>
                </c:pt>
                <c:pt idx="4">
                  <c:v>Mei</c:v>
                </c:pt>
              </c:strCache>
            </c:strRef>
          </c:cat>
          <c:val>
            <c:numRef>
              <c:f>Sheet1!$B$434:$F$434</c:f>
              <c:numCache>
                <c:formatCode>General</c:formatCode>
                <c:ptCount val="5"/>
                <c:pt idx="0">
                  <c:v>100</c:v>
                </c:pt>
                <c:pt idx="1">
                  <c:v>100</c:v>
                </c:pt>
                <c:pt idx="2">
                  <c:v>100</c:v>
                </c:pt>
                <c:pt idx="3">
                  <c:v>100</c:v>
                </c:pt>
                <c:pt idx="4">
                  <c:v>100</c:v>
                </c:pt>
              </c:numCache>
            </c:numRef>
          </c:val>
        </c:ser>
        <c:ser>
          <c:idx val="1"/>
          <c:order val="1"/>
          <c:tx>
            <c:strRef>
              <c:f>Sheet1!$A$435</c:f>
              <c:strCache>
                <c:ptCount val="1"/>
                <c:pt idx="0">
                  <c:v>Capaian</c:v>
                </c:pt>
              </c:strCache>
            </c:strRef>
          </c:tx>
          <c:cat>
            <c:strRef>
              <c:f>Sheet1!$B$433:$F$433</c:f>
              <c:strCache>
                <c:ptCount val="5"/>
                <c:pt idx="0">
                  <c:v>Jan</c:v>
                </c:pt>
                <c:pt idx="1">
                  <c:v>Feb</c:v>
                </c:pt>
                <c:pt idx="2">
                  <c:v>Mar</c:v>
                </c:pt>
                <c:pt idx="3">
                  <c:v>Apr</c:v>
                </c:pt>
                <c:pt idx="4">
                  <c:v>Mei</c:v>
                </c:pt>
              </c:strCache>
            </c:strRef>
          </c:cat>
          <c:val>
            <c:numRef>
              <c:f>Sheet1!$B$435:$F$435</c:f>
              <c:numCache>
                <c:formatCode>General</c:formatCode>
                <c:ptCount val="5"/>
                <c:pt idx="0">
                  <c:v>48.9</c:v>
                </c:pt>
                <c:pt idx="1">
                  <c:v>55.5</c:v>
                </c:pt>
                <c:pt idx="2">
                  <c:v>56.3</c:v>
                </c:pt>
                <c:pt idx="3">
                  <c:v>78.400000000000006</c:v>
                </c:pt>
                <c:pt idx="4">
                  <c:v>82.210000000000022</c:v>
                </c:pt>
              </c:numCache>
            </c:numRef>
          </c:val>
        </c:ser>
        <c:marker val="1"/>
        <c:axId val="98077696"/>
        <c:axId val="107512576"/>
      </c:lineChart>
      <c:catAx>
        <c:axId val="98077696"/>
        <c:scaling>
          <c:orientation val="minMax"/>
        </c:scaling>
        <c:axPos val="b"/>
        <c:majorTickMark val="none"/>
        <c:tickLblPos val="nextTo"/>
        <c:crossAx val="107512576"/>
        <c:crosses val="autoZero"/>
        <c:auto val="1"/>
        <c:lblAlgn val="ctr"/>
        <c:lblOffset val="100"/>
      </c:catAx>
      <c:valAx>
        <c:axId val="107512576"/>
        <c:scaling>
          <c:orientation val="minMax"/>
        </c:scaling>
        <c:axPos val="l"/>
        <c:majorGridlines/>
        <c:title>
          <c:tx>
            <c:rich>
              <a:bodyPr/>
              <a:lstStyle/>
              <a:p>
                <a:pPr>
                  <a:defRPr sz="2000"/>
                </a:pPr>
                <a:r>
                  <a:rPr lang="id-ID" sz="2000" dirty="0"/>
                  <a:t>%</a:t>
                </a:r>
              </a:p>
            </c:rich>
          </c:tx>
          <c:layout>
            <c:manualLayout>
              <c:xMode val="edge"/>
              <c:yMode val="edge"/>
              <c:x val="5.0047043288595217E-2"/>
              <c:y val="0.45193696869981032"/>
            </c:manualLayout>
          </c:layout>
        </c:title>
        <c:numFmt formatCode="General" sourceLinked="1"/>
        <c:majorTickMark val="none"/>
        <c:tickLblPos val="nextTo"/>
        <c:crossAx val="98077696"/>
        <c:crosses val="autoZero"/>
        <c:crossBetween val="between"/>
      </c:valAx>
      <c:dTable>
        <c:showHorzBorder val="1"/>
        <c:showVertBorder val="1"/>
        <c:showOutline val="1"/>
        <c:showKeys val="1"/>
        <c:txPr>
          <a:bodyPr/>
          <a:lstStyle/>
          <a:p>
            <a:pPr rtl="0">
              <a:defRPr sz="1400"/>
            </a:pPr>
            <a:endParaRPr lang="en-US"/>
          </a:p>
        </c:txPr>
      </c:dTable>
    </c:plotArea>
    <c:plotVisOnly val="1"/>
    <c:dispBlanksAs val="gap"/>
  </c:chart>
  <c:txPr>
    <a:bodyPr/>
    <a:lstStyle/>
    <a:p>
      <a:pPr>
        <a:defRPr sz="1200"/>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id-ID" dirty="0"/>
              <a:t>Angka Kepatuhan Hand </a:t>
            </a:r>
            <a:r>
              <a:rPr lang="id-ID" dirty="0" smtClean="0"/>
              <a:t>Hygien </a:t>
            </a:r>
            <a:r>
              <a:rPr lang="id-ID" dirty="0"/>
              <a:t>Bedasarkan Profesi Jan - Mei 2015</a:t>
            </a:r>
          </a:p>
        </c:rich>
      </c:tx>
      <c:layout/>
    </c:title>
    <c:plotArea>
      <c:layout/>
      <c:lineChart>
        <c:grouping val="standard"/>
        <c:ser>
          <c:idx val="0"/>
          <c:order val="0"/>
          <c:tx>
            <c:strRef>
              <c:f>Sheet1!$J$434</c:f>
              <c:strCache>
                <c:ptCount val="1"/>
                <c:pt idx="0">
                  <c:v>Spesialis</c:v>
                </c:pt>
              </c:strCache>
            </c:strRef>
          </c:tx>
          <c:cat>
            <c:strRef>
              <c:f>Sheet1!$K$433:$O$433</c:f>
              <c:strCache>
                <c:ptCount val="5"/>
                <c:pt idx="0">
                  <c:v>Jan</c:v>
                </c:pt>
                <c:pt idx="1">
                  <c:v>Feb</c:v>
                </c:pt>
                <c:pt idx="2">
                  <c:v>Mar</c:v>
                </c:pt>
                <c:pt idx="3">
                  <c:v>Apr</c:v>
                </c:pt>
                <c:pt idx="4">
                  <c:v>Mei</c:v>
                </c:pt>
              </c:strCache>
            </c:strRef>
          </c:cat>
          <c:val>
            <c:numRef>
              <c:f>Sheet1!$K$434:$O$434</c:f>
              <c:numCache>
                <c:formatCode>General</c:formatCode>
                <c:ptCount val="5"/>
                <c:pt idx="0">
                  <c:v>58.7</c:v>
                </c:pt>
                <c:pt idx="1">
                  <c:v>60.2</c:v>
                </c:pt>
                <c:pt idx="2">
                  <c:v>56.5</c:v>
                </c:pt>
                <c:pt idx="3">
                  <c:v>74.099999999999994</c:v>
                </c:pt>
                <c:pt idx="4">
                  <c:v>82.2</c:v>
                </c:pt>
              </c:numCache>
            </c:numRef>
          </c:val>
        </c:ser>
        <c:ser>
          <c:idx val="1"/>
          <c:order val="1"/>
          <c:tx>
            <c:strRef>
              <c:f>Sheet1!$J$435</c:f>
              <c:strCache>
                <c:ptCount val="1"/>
                <c:pt idx="0">
                  <c:v>PPDS</c:v>
                </c:pt>
              </c:strCache>
            </c:strRef>
          </c:tx>
          <c:cat>
            <c:strRef>
              <c:f>Sheet1!$K$433:$O$433</c:f>
              <c:strCache>
                <c:ptCount val="5"/>
                <c:pt idx="0">
                  <c:v>Jan</c:v>
                </c:pt>
                <c:pt idx="1">
                  <c:v>Feb</c:v>
                </c:pt>
                <c:pt idx="2">
                  <c:v>Mar</c:v>
                </c:pt>
                <c:pt idx="3">
                  <c:v>Apr</c:v>
                </c:pt>
                <c:pt idx="4">
                  <c:v>Mei</c:v>
                </c:pt>
              </c:strCache>
            </c:strRef>
          </c:cat>
          <c:val>
            <c:numRef>
              <c:f>Sheet1!$K$435:$O$435</c:f>
              <c:numCache>
                <c:formatCode>General</c:formatCode>
                <c:ptCount val="5"/>
                <c:pt idx="0">
                  <c:v>37.700000000000003</c:v>
                </c:pt>
                <c:pt idx="1">
                  <c:v>41.3</c:v>
                </c:pt>
                <c:pt idx="2">
                  <c:v>49.5</c:v>
                </c:pt>
                <c:pt idx="3">
                  <c:v>67.3</c:v>
                </c:pt>
                <c:pt idx="4">
                  <c:v>80.7</c:v>
                </c:pt>
              </c:numCache>
            </c:numRef>
          </c:val>
        </c:ser>
        <c:ser>
          <c:idx val="2"/>
          <c:order val="2"/>
          <c:tx>
            <c:strRef>
              <c:f>Sheet1!$J$436</c:f>
              <c:strCache>
                <c:ptCount val="1"/>
                <c:pt idx="0">
                  <c:v>Perawat</c:v>
                </c:pt>
              </c:strCache>
            </c:strRef>
          </c:tx>
          <c:cat>
            <c:strRef>
              <c:f>Sheet1!$K$433:$O$433</c:f>
              <c:strCache>
                <c:ptCount val="5"/>
                <c:pt idx="0">
                  <c:v>Jan</c:v>
                </c:pt>
                <c:pt idx="1">
                  <c:v>Feb</c:v>
                </c:pt>
                <c:pt idx="2">
                  <c:v>Mar</c:v>
                </c:pt>
                <c:pt idx="3">
                  <c:v>Apr</c:v>
                </c:pt>
                <c:pt idx="4">
                  <c:v>Mei</c:v>
                </c:pt>
              </c:strCache>
            </c:strRef>
          </c:cat>
          <c:val>
            <c:numRef>
              <c:f>Sheet1!$K$436:$O$436</c:f>
              <c:numCache>
                <c:formatCode>General</c:formatCode>
                <c:ptCount val="5"/>
                <c:pt idx="0">
                  <c:v>56.9</c:v>
                </c:pt>
                <c:pt idx="1">
                  <c:v>65.7</c:v>
                </c:pt>
                <c:pt idx="2">
                  <c:v>62.8</c:v>
                </c:pt>
                <c:pt idx="3">
                  <c:v>92.2</c:v>
                </c:pt>
                <c:pt idx="4">
                  <c:v>85</c:v>
                </c:pt>
              </c:numCache>
            </c:numRef>
          </c:val>
        </c:ser>
        <c:marker val="1"/>
        <c:axId val="107651840"/>
        <c:axId val="107653376"/>
      </c:lineChart>
      <c:catAx>
        <c:axId val="107651840"/>
        <c:scaling>
          <c:orientation val="minMax"/>
        </c:scaling>
        <c:axPos val="b"/>
        <c:majorTickMark val="none"/>
        <c:tickLblPos val="nextTo"/>
        <c:crossAx val="107653376"/>
        <c:crosses val="autoZero"/>
        <c:auto val="1"/>
        <c:lblAlgn val="ctr"/>
        <c:lblOffset val="100"/>
      </c:catAx>
      <c:valAx>
        <c:axId val="107653376"/>
        <c:scaling>
          <c:orientation val="minMax"/>
        </c:scaling>
        <c:axPos val="l"/>
        <c:majorGridlines/>
        <c:title>
          <c:tx>
            <c:rich>
              <a:bodyPr/>
              <a:lstStyle/>
              <a:p>
                <a:pPr>
                  <a:defRPr sz="2000"/>
                </a:pPr>
                <a:r>
                  <a:rPr lang="id-ID" sz="2000" dirty="0" smtClean="0"/>
                  <a:t>%</a:t>
                </a:r>
                <a:endParaRPr lang="id-ID" sz="2000" dirty="0"/>
              </a:p>
            </c:rich>
          </c:tx>
          <c:layout/>
        </c:title>
        <c:numFmt formatCode="General" sourceLinked="1"/>
        <c:majorTickMark val="none"/>
        <c:tickLblPos val="nextTo"/>
        <c:crossAx val="107651840"/>
        <c:crosses val="autoZero"/>
        <c:crossBetween val="between"/>
      </c:valAx>
      <c:dTable>
        <c:showHorzBorder val="1"/>
        <c:showVertBorder val="1"/>
        <c:showOutline val="1"/>
        <c:showKeys val="1"/>
      </c:dTable>
    </c:plotArea>
    <c:plotVisOnly val="1"/>
    <c:dispBlanksAs val="gap"/>
  </c:chart>
  <c:txPr>
    <a:bodyPr/>
    <a:lstStyle/>
    <a:p>
      <a:pPr>
        <a:defRPr sz="1400"/>
      </a:pPr>
      <a:endParaRPr lang="en-US"/>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style val="26"/>
  <c:chart>
    <c:title>
      <c:tx>
        <c:rich>
          <a:bodyPr/>
          <a:lstStyle/>
          <a:p>
            <a:pPr>
              <a:defRPr lang="en-AU">
                <a:latin typeface="Arial" pitchFamily="34" charset="0"/>
                <a:cs typeface="Arial" pitchFamily="34" charset="0"/>
              </a:defRPr>
            </a:pPr>
            <a:r>
              <a:rPr lang="id-ID" dirty="0">
                <a:latin typeface="Arial" pitchFamily="34" charset="0"/>
                <a:cs typeface="Arial" pitchFamily="34" charset="0"/>
              </a:rPr>
              <a:t>Kepatuhan Memasang Gelang Risiko Jatuh </a:t>
            </a:r>
          </a:p>
          <a:p>
            <a:pPr>
              <a:defRPr lang="en-AU">
                <a:latin typeface="Arial" pitchFamily="34" charset="0"/>
                <a:cs typeface="Arial" pitchFamily="34" charset="0"/>
              </a:defRPr>
            </a:pPr>
            <a:r>
              <a:rPr lang="id-ID" dirty="0">
                <a:latin typeface="Arial" pitchFamily="34" charset="0"/>
                <a:cs typeface="Arial" pitchFamily="34" charset="0"/>
              </a:rPr>
              <a:t>Jan-Mei 2015</a:t>
            </a:r>
          </a:p>
        </c:rich>
      </c:tx>
      <c:layout>
        <c:manualLayout>
          <c:xMode val="edge"/>
          <c:yMode val="edge"/>
          <c:x val="0.18088984981255204"/>
          <c:y val="2.2000429276668813E-4"/>
        </c:manualLayout>
      </c:layout>
    </c:title>
    <c:plotArea>
      <c:layout>
        <c:manualLayout>
          <c:layoutTarget val="inner"/>
          <c:xMode val="edge"/>
          <c:yMode val="edge"/>
          <c:x val="0.15531608092466423"/>
          <c:y val="0.23027240404266641"/>
          <c:w val="0.84468391907533591"/>
          <c:h val="0.50035928590759349"/>
        </c:manualLayout>
      </c:layout>
      <c:lineChart>
        <c:grouping val="standard"/>
        <c:ser>
          <c:idx val="0"/>
          <c:order val="0"/>
          <c:tx>
            <c:strRef>
              <c:f>Sheet1!$A$452</c:f>
              <c:strCache>
                <c:ptCount val="1"/>
                <c:pt idx="0">
                  <c:v>Standar</c:v>
                </c:pt>
              </c:strCache>
            </c:strRef>
          </c:tx>
          <c:cat>
            <c:strRef>
              <c:f>Sheet1!$B$451:$F$451</c:f>
              <c:strCache>
                <c:ptCount val="5"/>
                <c:pt idx="0">
                  <c:v>Jan</c:v>
                </c:pt>
                <c:pt idx="1">
                  <c:v>Feb</c:v>
                </c:pt>
                <c:pt idx="2">
                  <c:v>Mar</c:v>
                </c:pt>
                <c:pt idx="3">
                  <c:v>Apr</c:v>
                </c:pt>
                <c:pt idx="4">
                  <c:v>Mei</c:v>
                </c:pt>
              </c:strCache>
            </c:strRef>
          </c:cat>
          <c:val>
            <c:numRef>
              <c:f>Sheet1!$B$452:$F$452</c:f>
              <c:numCache>
                <c:formatCode>General</c:formatCode>
                <c:ptCount val="5"/>
                <c:pt idx="0">
                  <c:v>100</c:v>
                </c:pt>
                <c:pt idx="1">
                  <c:v>100</c:v>
                </c:pt>
                <c:pt idx="2">
                  <c:v>100</c:v>
                </c:pt>
                <c:pt idx="3">
                  <c:v>100</c:v>
                </c:pt>
                <c:pt idx="4">
                  <c:v>100</c:v>
                </c:pt>
              </c:numCache>
            </c:numRef>
          </c:val>
        </c:ser>
        <c:ser>
          <c:idx val="1"/>
          <c:order val="1"/>
          <c:tx>
            <c:strRef>
              <c:f>Sheet1!$A$453</c:f>
              <c:strCache>
                <c:ptCount val="1"/>
                <c:pt idx="0">
                  <c:v>Capaian</c:v>
                </c:pt>
              </c:strCache>
            </c:strRef>
          </c:tx>
          <c:cat>
            <c:strRef>
              <c:f>Sheet1!$B$451:$F$451</c:f>
              <c:strCache>
                <c:ptCount val="5"/>
                <c:pt idx="0">
                  <c:v>Jan</c:v>
                </c:pt>
                <c:pt idx="1">
                  <c:v>Feb</c:v>
                </c:pt>
                <c:pt idx="2">
                  <c:v>Mar</c:v>
                </c:pt>
                <c:pt idx="3">
                  <c:v>Apr</c:v>
                </c:pt>
                <c:pt idx="4">
                  <c:v>Mei</c:v>
                </c:pt>
              </c:strCache>
            </c:strRef>
          </c:cat>
          <c:val>
            <c:numRef>
              <c:f>Sheet1!$B$453:$F$453</c:f>
              <c:numCache>
                <c:formatCode>General</c:formatCode>
                <c:ptCount val="5"/>
                <c:pt idx="0">
                  <c:v>64.97</c:v>
                </c:pt>
                <c:pt idx="1">
                  <c:v>81.02</c:v>
                </c:pt>
                <c:pt idx="2">
                  <c:v>82.7</c:v>
                </c:pt>
                <c:pt idx="3">
                  <c:v>85.4</c:v>
                </c:pt>
                <c:pt idx="4">
                  <c:v>92.11999999999999</c:v>
                </c:pt>
              </c:numCache>
            </c:numRef>
          </c:val>
        </c:ser>
        <c:marker val="1"/>
        <c:axId val="100792576"/>
        <c:axId val="100802560"/>
      </c:lineChart>
      <c:catAx>
        <c:axId val="100792576"/>
        <c:scaling>
          <c:orientation val="minMax"/>
        </c:scaling>
        <c:axPos val="b"/>
        <c:majorTickMark val="none"/>
        <c:tickLblPos val="nextTo"/>
        <c:txPr>
          <a:bodyPr/>
          <a:lstStyle/>
          <a:p>
            <a:pPr>
              <a:defRPr lang="en-AU"/>
            </a:pPr>
            <a:endParaRPr lang="en-US"/>
          </a:p>
        </c:txPr>
        <c:crossAx val="100802560"/>
        <c:crosses val="autoZero"/>
        <c:auto val="1"/>
        <c:lblAlgn val="ctr"/>
        <c:lblOffset val="100"/>
      </c:catAx>
      <c:valAx>
        <c:axId val="100802560"/>
        <c:scaling>
          <c:orientation val="minMax"/>
        </c:scaling>
        <c:axPos val="l"/>
        <c:majorGridlines/>
        <c:title>
          <c:tx>
            <c:rich>
              <a:bodyPr/>
              <a:lstStyle/>
              <a:p>
                <a:pPr>
                  <a:defRPr lang="en-AU" sz="2000"/>
                </a:pPr>
                <a:r>
                  <a:rPr lang="id-ID" sz="2000"/>
                  <a:t>%</a:t>
                </a:r>
              </a:p>
            </c:rich>
          </c:tx>
          <c:layout>
            <c:manualLayout>
              <c:xMode val="edge"/>
              <c:yMode val="edge"/>
              <c:x val="2.8331242094225582E-2"/>
              <c:y val="0.42707056001941379"/>
            </c:manualLayout>
          </c:layout>
        </c:title>
        <c:numFmt formatCode="General" sourceLinked="1"/>
        <c:majorTickMark val="none"/>
        <c:tickLblPos val="nextTo"/>
        <c:txPr>
          <a:bodyPr/>
          <a:lstStyle/>
          <a:p>
            <a:pPr>
              <a:defRPr lang="en-AU"/>
            </a:pPr>
            <a:endParaRPr lang="en-US"/>
          </a:p>
        </c:txPr>
        <c:crossAx val="100792576"/>
        <c:crosses val="autoZero"/>
        <c:crossBetween val="between"/>
      </c:valAx>
      <c:dTable>
        <c:showHorzBorder val="1"/>
        <c:showVertBorder val="1"/>
        <c:showOutline val="1"/>
        <c:showKeys val="1"/>
        <c:txPr>
          <a:bodyPr/>
          <a:lstStyle/>
          <a:p>
            <a:pPr rtl="0">
              <a:defRPr lang="en-AU"/>
            </a:pPr>
            <a:endParaRPr lang="en-US"/>
          </a:p>
        </c:txPr>
      </c:dTable>
    </c:plotArea>
    <c:plotVisOnly val="1"/>
    <c:dispBlanksAs val="gap"/>
  </c:chart>
  <c:txPr>
    <a:bodyPr/>
    <a:lstStyle/>
    <a:p>
      <a:pPr>
        <a:defRPr sz="1800"/>
      </a:pPr>
      <a:endParaRPr lang="en-US"/>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US"/>
  <c:style val="26"/>
  <c:chart>
    <c:title>
      <c:tx>
        <c:rich>
          <a:bodyPr/>
          <a:lstStyle/>
          <a:p>
            <a:pPr>
              <a:defRPr lang="en-AU"/>
            </a:pPr>
            <a:r>
              <a:rPr lang="id-ID"/>
              <a:t>Pasien Stroke Ischemic atau Haemorragic yang Telah Dikaji Untuk Mendapatkan Pelayanan Rehabilitasi Jan-Mei 2015</a:t>
            </a:r>
          </a:p>
        </c:rich>
      </c:tx>
      <c:layout>
        <c:manualLayout>
          <c:xMode val="edge"/>
          <c:yMode val="edge"/>
          <c:x val="0.16256298205334144"/>
          <c:y val="0"/>
        </c:manualLayout>
      </c:layout>
    </c:title>
    <c:plotArea>
      <c:layout/>
      <c:lineChart>
        <c:grouping val="standard"/>
        <c:ser>
          <c:idx val="0"/>
          <c:order val="0"/>
          <c:tx>
            <c:strRef>
              <c:f>Sheet1!$A$5</c:f>
              <c:strCache>
                <c:ptCount val="1"/>
                <c:pt idx="0">
                  <c:v>Standar</c:v>
                </c:pt>
              </c:strCache>
            </c:strRef>
          </c:tx>
          <c:cat>
            <c:strRef>
              <c:f>Sheet1!$B$4:$F$4</c:f>
              <c:strCache>
                <c:ptCount val="5"/>
                <c:pt idx="0">
                  <c:v>Jan</c:v>
                </c:pt>
                <c:pt idx="1">
                  <c:v>Feb</c:v>
                </c:pt>
                <c:pt idx="2">
                  <c:v>Mar</c:v>
                </c:pt>
                <c:pt idx="3">
                  <c:v>Apr</c:v>
                </c:pt>
                <c:pt idx="4">
                  <c:v>Mei</c:v>
                </c:pt>
              </c:strCache>
            </c:strRef>
          </c:cat>
          <c:val>
            <c:numRef>
              <c:f>Sheet1!$B$5:$F$5</c:f>
              <c:numCache>
                <c:formatCode>General</c:formatCode>
                <c:ptCount val="5"/>
                <c:pt idx="0">
                  <c:v>100</c:v>
                </c:pt>
                <c:pt idx="1">
                  <c:v>100</c:v>
                </c:pt>
                <c:pt idx="2">
                  <c:v>100</c:v>
                </c:pt>
                <c:pt idx="3">
                  <c:v>100</c:v>
                </c:pt>
                <c:pt idx="4">
                  <c:v>100</c:v>
                </c:pt>
              </c:numCache>
            </c:numRef>
          </c:val>
        </c:ser>
        <c:ser>
          <c:idx val="1"/>
          <c:order val="1"/>
          <c:tx>
            <c:strRef>
              <c:f>Sheet1!$A$6</c:f>
              <c:strCache>
                <c:ptCount val="1"/>
                <c:pt idx="0">
                  <c:v>Capaian</c:v>
                </c:pt>
              </c:strCache>
            </c:strRef>
          </c:tx>
          <c:cat>
            <c:strRef>
              <c:f>Sheet1!$B$4:$F$4</c:f>
              <c:strCache>
                <c:ptCount val="5"/>
                <c:pt idx="0">
                  <c:v>Jan</c:v>
                </c:pt>
                <c:pt idx="1">
                  <c:v>Feb</c:v>
                </c:pt>
                <c:pt idx="2">
                  <c:v>Mar</c:v>
                </c:pt>
                <c:pt idx="3">
                  <c:v>Apr</c:v>
                </c:pt>
                <c:pt idx="4">
                  <c:v>Mei</c:v>
                </c:pt>
              </c:strCache>
            </c:strRef>
          </c:cat>
          <c:val>
            <c:numRef>
              <c:f>Sheet1!$B$6:$F$6</c:f>
              <c:numCache>
                <c:formatCode>General</c:formatCode>
                <c:ptCount val="5"/>
                <c:pt idx="0">
                  <c:v>84</c:v>
                </c:pt>
                <c:pt idx="1">
                  <c:v>100</c:v>
                </c:pt>
                <c:pt idx="2">
                  <c:v>100</c:v>
                </c:pt>
                <c:pt idx="3">
                  <c:v>100</c:v>
                </c:pt>
                <c:pt idx="4">
                  <c:v>100</c:v>
                </c:pt>
              </c:numCache>
            </c:numRef>
          </c:val>
        </c:ser>
        <c:marker val="1"/>
        <c:axId val="100911360"/>
        <c:axId val="100917248"/>
      </c:lineChart>
      <c:catAx>
        <c:axId val="100911360"/>
        <c:scaling>
          <c:orientation val="minMax"/>
        </c:scaling>
        <c:axPos val="b"/>
        <c:majorTickMark val="none"/>
        <c:tickLblPos val="nextTo"/>
        <c:txPr>
          <a:bodyPr/>
          <a:lstStyle/>
          <a:p>
            <a:pPr>
              <a:defRPr lang="en-AU"/>
            </a:pPr>
            <a:endParaRPr lang="en-US"/>
          </a:p>
        </c:txPr>
        <c:crossAx val="100917248"/>
        <c:crosses val="autoZero"/>
        <c:auto val="1"/>
        <c:lblAlgn val="ctr"/>
        <c:lblOffset val="100"/>
      </c:catAx>
      <c:valAx>
        <c:axId val="100917248"/>
        <c:scaling>
          <c:orientation val="minMax"/>
        </c:scaling>
        <c:axPos val="l"/>
        <c:majorGridlines/>
        <c:title>
          <c:tx>
            <c:rich>
              <a:bodyPr/>
              <a:lstStyle/>
              <a:p>
                <a:pPr>
                  <a:defRPr lang="en-AU" sz="2000"/>
                </a:pPr>
                <a:r>
                  <a:rPr lang="id-ID" sz="2000"/>
                  <a:t>%</a:t>
                </a:r>
              </a:p>
            </c:rich>
          </c:tx>
          <c:layout>
            <c:manualLayout>
              <c:xMode val="edge"/>
              <c:yMode val="edge"/>
              <c:x val="3.061203260619141E-2"/>
              <c:y val="0.49802417125715726"/>
            </c:manualLayout>
          </c:layout>
        </c:title>
        <c:numFmt formatCode="General" sourceLinked="1"/>
        <c:majorTickMark val="none"/>
        <c:tickLblPos val="nextTo"/>
        <c:txPr>
          <a:bodyPr/>
          <a:lstStyle/>
          <a:p>
            <a:pPr>
              <a:defRPr lang="en-AU"/>
            </a:pPr>
            <a:endParaRPr lang="en-US"/>
          </a:p>
        </c:txPr>
        <c:crossAx val="100911360"/>
        <c:crosses val="autoZero"/>
        <c:crossBetween val="between"/>
      </c:valAx>
      <c:dTable>
        <c:showHorzBorder val="1"/>
        <c:showVertBorder val="1"/>
        <c:showOutline val="1"/>
        <c:showKeys val="1"/>
        <c:txPr>
          <a:bodyPr/>
          <a:lstStyle/>
          <a:p>
            <a:pPr rtl="0">
              <a:defRPr lang="en-AU"/>
            </a:pPr>
            <a:endParaRPr lang="en-US"/>
          </a:p>
        </c:txPr>
      </c:dTable>
    </c:plotArea>
    <c:plotVisOnly val="1"/>
    <c:dispBlanksAs val="gap"/>
  </c:chart>
  <c:txPr>
    <a:bodyPr/>
    <a:lstStyle/>
    <a:p>
      <a:pPr>
        <a:defRPr sz="1800"/>
      </a:pPr>
      <a:endParaRPr lang="en-US"/>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n-US"/>
  <c:style val="26"/>
  <c:chart>
    <c:title>
      <c:tx>
        <c:rich>
          <a:bodyPr/>
          <a:lstStyle/>
          <a:p>
            <a:pPr>
              <a:defRPr lang="en-AU"/>
            </a:pPr>
            <a:r>
              <a:rPr lang="id-ID" dirty="0"/>
              <a:t>Waktu Tunggu Hasil Pelayanan Laboratorium PK Cyto &lt;120 Menit </a:t>
            </a:r>
            <a:r>
              <a:rPr lang="id-ID" dirty="0" smtClean="0"/>
              <a:t>Jan-Mei </a:t>
            </a:r>
            <a:r>
              <a:rPr lang="id-ID" dirty="0"/>
              <a:t>2015</a:t>
            </a:r>
          </a:p>
        </c:rich>
      </c:tx>
      <c:layout>
        <c:manualLayout>
          <c:xMode val="edge"/>
          <c:yMode val="edge"/>
          <c:x val="0.17810835973500141"/>
          <c:y val="1.418445118185576E-2"/>
        </c:manualLayout>
      </c:layout>
    </c:title>
    <c:plotArea>
      <c:layout>
        <c:manualLayout>
          <c:layoutTarget val="inner"/>
          <c:xMode val="edge"/>
          <c:yMode val="edge"/>
          <c:x val="0.20140266841644794"/>
          <c:y val="0.24772756466734636"/>
          <c:w val="0.75693066491688565"/>
          <c:h val="0.50259356941354327"/>
        </c:manualLayout>
      </c:layout>
      <c:lineChart>
        <c:grouping val="standard"/>
        <c:ser>
          <c:idx val="0"/>
          <c:order val="0"/>
          <c:tx>
            <c:strRef>
              <c:f>Sheet1!$A$23</c:f>
              <c:strCache>
                <c:ptCount val="1"/>
                <c:pt idx="0">
                  <c:v>Standar</c:v>
                </c:pt>
              </c:strCache>
            </c:strRef>
          </c:tx>
          <c:cat>
            <c:strRef>
              <c:f>Sheet1!$B$22:$F$22</c:f>
              <c:strCache>
                <c:ptCount val="5"/>
                <c:pt idx="0">
                  <c:v>Jan</c:v>
                </c:pt>
                <c:pt idx="1">
                  <c:v>Feb</c:v>
                </c:pt>
                <c:pt idx="2">
                  <c:v>Mar</c:v>
                </c:pt>
                <c:pt idx="3">
                  <c:v>Apr</c:v>
                </c:pt>
                <c:pt idx="4">
                  <c:v>Mei</c:v>
                </c:pt>
              </c:strCache>
            </c:strRef>
          </c:cat>
          <c:val>
            <c:numRef>
              <c:f>Sheet1!$B$23:$F$23</c:f>
              <c:numCache>
                <c:formatCode>_(* #,##0.00_);_(* \(#,##0.00\);_(* "-"_);_(@_)</c:formatCode>
                <c:ptCount val="5"/>
                <c:pt idx="0">
                  <c:v>100</c:v>
                </c:pt>
                <c:pt idx="1">
                  <c:v>100</c:v>
                </c:pt>
                <c:pt idx="2">
                  <c:v>100</c:v>
                </c:pt>
                <c:pt idx="3">
                  <c:v>100</c:v>
                </c:pt>
                <c:pt idx="4">
                  <c:v>100</c:v>
                </c:pt>
              </c:numCache>
            </c:numRef>
          </c:val>
        </c:ser>
        <c:ser>
          <c:idx val="1"/>
          <c:order val="1"/>
          <c:tx>
            <c:strRef>
              <c:f>Sheet1!$A$24</c:f>
              <c:strCache>
                <c:ptCount val="1"/>
                <c:pt idx="0">
                  <c:v>Capaian</c:v>
                </c:pt>
              </c:strCache>
            </c:strRef>
          </c:tx>
          <c:cat>
            <c:strRef>
              <c:f>Sheet1!$B$22:$F$22</c:f>
              <c:strCache>
                <c:ptCount val="5"/>
                <c:pt idx="0">
                  <c:v>Jan</c:v>
                </c:pt>
                <c:pt idx="1">
                  <c:v>Feb</c:v>
                </c:pt>
                <c:pt idx="2">
                  <c:v>Mar</c:v>
                </c:pt>
                <c:pt idx="3">
                  <c:v>Apr</c:v>
                </c:pt>
                <c:pt idx="4">
                  <c:v>Mei</c:v>
                </c:pt>
              </c:strCache>
            </c:strRef>
          </c:cat>
          <c:val>
            <c:numRef>
              <c:f>Sheet1!$B$24:$F$24</c:f>
              <c:numCache>
                <c:formatCode>_(* #,##0.00_);_(* \(#,##0.00\);_(* "-"_);_(@_)</c:formatCode>
                <c:ptCount val="5"/>
                <c:pt idx="0">
                  <c:v>86.38</c:v>
                </c:pt>
                <c:pt idx="1">
                  <c:v>85.81</c:v>
                </c:pt>
                <c:pt idx="2">
                  <c:v>87.679999999999978</c:v>
                </c:pt>
                <c:pt idx="3">
                  <c:v>87.61999999999999</c:v>
                </c:pt>
                <c:pt idx="4">
                  <c:v>88.910000000000025</c:v>
                </c:pt>
              </c:numCache>
            </c:numRef>
          </c:val>
        </c:ser>
        <c:marker val="1"/>
        <c:axId val="100978048"/>
        <c:axId val="100979840"/>
      </c:lineChart>
      <c:catAx>
        <c:axId val="100978048"/>
        <c:scaling>
          <c:orientation val="minMax"/>
        </c:scaling>
        <c:axPos val="b"/>
        <c:majorTickMark val="none"/>
        <c:tickLblPos val="nextTo"/>
        <c:txPr>
          <a:bodyPr/>
          <a:lstStyle/>
          <a:p>
            <a:pPr>
              <a:defRPr lang="en-AU"/>
            </a:pPr>
            <a:endParaRPr lang="en-US"/>
          </a:p>
        </c:txPr>
        <c:crossAx val="100979840"/>
        <c:crosses val="autoZero"/>
        <c:auto val="1"/>
        <c:lblAlgn val="ctr"/>
        <c:lblOffset val="100"/>
      </c:catAx>
      <c:valAx>
        <c:axId val="100979840"/>
        <c:scaling>
          <c:orientation val="minMax"/>
        </c:scaling>
        <c:axPos val="l"/>
        <c:majorGridlines/>
        <c:title>
          <c:tx>
            <c:rich>
              <a:bodyPr/>
              <a:lstStyle/>
              <a:p>
                <a:pPr>
                  <a:defRPr lang="en-AU" sz="2000"/>
                </a:pPr>
                <a:r>
                  <a:rPr lang="id-ID" sz="2000" dirty="0"/>
                  <a:t>%</a:t>
                </a:r>
              </a:p>
            </c:rich>
          </c:tx>
          <c:layout>
            <c:manualLayout>
              <c:xMode val="edge"/>
              <c:yMode val="edge"/>
              <c:x val="2.5365173201517679E-2"/>
              <c:y val="0.41539164322475508"/>
            </c:manualLayout>
          </c:layout>
        </c:title>
        <c:numFmt formatCode="_(* #,##0.00_);_(* \(#,##0.00\);_(* &quot;-&quot;_);_(@_)" sourceLinked="1"/>
        <c:majorTickMark val="none"/>
        <c:tickLblPos val="nextTo"/>
        <c:txPr>
          <a:bodyPr/>
          <a:lstStyle/>
          <a:p>
            <a:pPr>
              <a:defRPr lang="en-AU"/>
            </a:pPr>
            <a:endParaRPr lang="en-US"/>
          </a:p>
        </c:txPr>
        <c:crossAx val="100978048"/>
        <c:crosses val="autoZero"/>
        <c:crossBetween val="between"/>
      </c:valAx>
      <c:dTable>
        <c:showHorzBorder val="1"/>
        <c:showVertBorder val="1"/>
        <c:showOutline val="1"/>
        <c:showKeys val="1"/>
        <c:txPr>
          <a:bodyPr/>
          <a:lstStyle/>
          <a:p>
            <a:pPr rtl="0">
              <a:defRPr lang="en-AU"/>
            </a:pPr>
            <a:endParaRPr lang="en-US"/>
          </a:p>
        </c:txPr>
      </c:dTable>
    </c:plotArea>
    <c:plotVisOnly val="1"/>
    <c:dispBlanksAs val="gap"/>
  </c:chart>
  <c:txPr>
    <a:bodyPr/>
    <a:lstStyle/>
    <a:p>
      <a:pPr>
        <a:defRPr sz="1800"/>
      </a:pPr>
      <a:endParaRPr lang="en-US"/>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n-US"/>
  <c:style val="26"/>
  <c:chart>
    <c:title>
      <c:tx>
        <c:rich>
          <a:bodyPr/>
          <a:lstStyle/>
          <a:p>
            <a:pPr>
              <a:defRPr lang="en-AU"/>
            </a:pPr>
            <a:r>
              <a:rPr lang="id-ID"/>
              <a:t>Waktu Tunggu Hasil Pelayanan Foto Thorax ≤3 Jam </a:t>
            </a:r>
          </a:p>
          <a:p>
            <a:pPr>
              <a:defRPr lang="en-AU"/>
            </a:pPr>
            <a:r>
              <a:rPr lang="id-ID"/>
              <a:t>Jan-</a:t>
            </a:r>
            <a:r>
              <a:rPr lang="en-US"/>
              <a:t>Mei</a:t>
            </a:r>
            <a:r>
              <a:rPr lang="id-ID"/>
              <a:t> 2015</a:t>
            </a:r>
          </a:p>
        </c:rich>
      </c:tx>
      <c:layout>
        <c:manualLayout>
          <c:xMode val="edge"/>
          <c:yMode val="edge"/>
          <c:x val="0.18221337051119049"/>
          <c:y val="5.6308081781762796E-2"/>
        </c:manualLayout>
      </c:layout>
    </c:title>
    <c:plotArea>
      <c:layout>
        <c:manualLayout>
          <c:layoutTarget val="inner"/>
          <c:xMode val="edge"/>
          <c:yMode val="edge"/>
          <c:x val="0.18655366246523097"/>
          <c:y val="0.27678950704823646"/>
          <c:w val="0.7958967344673451"/>
          <c:h val="0.48741398014599785"/>
        </c:manualLayout>
      </c:layout>
      <c:lineChart>
        <c:grouping val="standard"/>
        <c:ser>
          <c:idx val="0"/>
          <c:order val="0"/>
          <c:tx>
            <c:strRef>
              <c:f>Sheet1!$A$43</c:f>
              <c:strCache>
                <c:ptCount val="1"/>
                <c:pt idx="0">
                  <c:v>Standar</c:v>
                </c:pt>
              </c:strCache>
            </c:strRef>
          </c:tx>
          <c:cat>
            <c:strRef>
              <c:f>Sheet1!$B$42:$F$42</c:f>
              <c:strCache>
                <c:ptCount val="5"/>
                <c:pt idx="0">
                  <c:v>Jan</c:v>
                </c:pt>
                <c:pt idx="1">
                  <c:v>Feb</c:v>
                </c:pt>
                <c:pt idx="2">
                  <c:v>Mar</c:v>
                </c:pt>
                <c:pt idx="3">
                  <c:v>Apr</c:v>
                </c:pt>
                <c:pt idx="4">
                  <c:v>Mei</c:v>
                </c:pt>
              </c:strCache>
            </c:strRef>
          </c:cat>
          <c:val>
            <c:numRef>
              <c:f>Sheet1!$B$43:$F$43</c:f>
              <c:numCache>
                <c:formatCode>_(* #,##0.00_);_(* \(#,##0.00\);_(* "-"_);_(@_)</c:formatCode>
                <c:ptCount val="5"/>
                <c:pt idx="0">
                  <c:v>100</c:v>
                </c:pt>
                <c:pt idx="1">
                  <c:v>100</c:v>
                </c:pt>
                <c:pt idx="2">
                  <c:v>100</c:v>
                </c:pt>
                <c:pt idx="3">
                  <c:v>100</c:v>
                </c:pt>
                <c:pt idx="4">
                  <c:v>100</c:v>
                </c:pt>
              </c:numCache>
            </c:numRef>
          </c:val>
        </c:ser>
        <c:ser>
          <c:idx val="1"/>
          <c:order val="1"/>
          <c:tx>
            <c:strRef>
              <c:f>Sheet1!$A$44</c:f>
              <c:strCache>
                <c:ptCount val="1"/>
                <c:pt idx="0">
                  <c:v>Capaian</c:v>
                </c:pt>
              </c:strCache>
            </c:strRef>
          </c:tx>
          <c:cat>
            <c:strRef>
              <c:f>Sheet1!$B$42:$F$42</c:f>
              <c:strCache>
                <c:ptCount val="5"/>
                <c:pt idx="0">
                  <c:v>Jan</c:v>
                </c:pt>
                <c:pt idx="1">
                  <c:v>Feb</c:v>
                </c:pt>
                <c:pt idx="2">
                  <c:v>Mar</c:v>
                </c:pt>
                <c:pt idx="3">
                  <c:v>Apr</c:v>
                </c:pt>
                <c:pt idx="4">
                  <c:v>Mei</c:v>
                </c:pt>
              </c:strCache>
            </c:strRef>
          </c:cat>
          <c:val>
            <c:numRef>
              <c:f>Sheet1!$B$44:$F$44</c:f>
              <c:numCache>
                <c:formatCode>_(* #,##0.00_);_(* \(#,##0.00\);_(* "-"_);_(@_)</c:formatCode>
                <c:ptCount val="5"/>
                <c:pt idx="0">
                  <c:v>72.5</c:v>
                </c:pt>
                <c:pt idx="1">
                  <c:v>86</c:v>
                </c:pt>
                <c:pt idx="2">
                  <c:v>77</c:v>
                </c:pt>
                <c:pt idx="3">
                  <c:v>86</c:v>
                </c:pt>
                <c:pt idx="4">
                  <c:v>88</c:v>
                </c:pt>
              </c:numCache>
            </c:numRef>
          </c:val>
        </c:ser>
        <c:marker val="1"/>
        <c:axId val="101073664"/>
        <c:axId val="101075200"/>
      </c:lineChart>
      <c:catAx>
        <c:axId val="101073664"/>
        <c:scaling>
          <c:orientation val="minMax"/>
        </c:scaling>
        <c:axPos val="b"/>
        <c:majorTickMark val="none"/>
        <c:tickLblPos val="nextTo"/>
        <c:txPr>
          <a:bodyPr/>
          <a:lstStyle/>
          <a:p>
            <a:pPr>
              <a:defRPr lang="en-AU"/>
            </a:pPr>
            <a:endParaRPr lang="en-US"/>
          </a:p>
        </c:txPr>
        <c:crossAx val="101075200"/>
        <c:crosses val="autoZero"/>
        <c:auto val="1"/>
        <c:lblAlgn val="ctr"/>
        <c:lblOffset val="100"/>
      </c:catAx>
      <c:valAx>
        <c:axId val="101075200"/>
        <c:scaling>
          <c:orientation val="minMax"/>
        </c:scaling>
        <c:axPos val="l"/>
        <c:majorGridlines/>
        <c:title>
          <c:tx>
            <c:rich>
              <a:bodyPr/>
              <a:lstStyle/>
              <a:p>
                <a:pPr>
                  <a:defRPr lang="en-AU" sz="2000"/>
                </a:pPr>
                <a:r>
                  <a:rPr lang="id-ID" sz="2000"/>
                  <a:t>%</a:t>
                </a:r>
              </a:p>
            </c:rich>
          </c:tx>
          <c:layout>
            <c:manualLayout>
              <c:xMode val="edge"/>
              <c:yMode val="edge"/>
              <c:x val="2.4562174715629891E-2"/>
              <c:y val="0.41908435827391732"/>
            </c:manualLayout>
          </c:layout>
        </c:title>
        <c:numFmt formatCode="_(* #,##0.00_);_(* \(#,##0.00\);_(* &quot;-&quot;_);_(@_)" sourceLinked="1"/>
        <c:majorTickMark val="none"/>
        <c:tickLblPos val="nextTo"/>
        <c:txPr>
          <a:bodyPr/>
          <a:lstStyle/>
          <a:p>
            <a:pPr>
              <a:defRPr lang="en-AU"/>
            </a:pPr>
            <a:endParaRPr lang="en-US"/>
          </a:p>
        </c:txPr>
        <c:crossAx val="101073664"/>
        <c:crosses val="autoZero"/>
        <c:crossBetween val="between"/>
      </c:valAx>
      <c:dTable>
        <c:showHorzBorder val="1"/>
        <c:showVertBorder val="1"/>
        <c:showOutline val="1"/>
        <c:showKeys val="1"/>
        <c:txPr>
          <a:bodyPr/>
          <a:lstStyle/>
          <a:p>
            <a:pPr rtl="0">
              <a:defRPr lang="en-AU"/>
            </a:pPr>
            <a:endParaRPr lang="en-US"/>
          </a:p>
        </c:txPr>
      </c:dTable>
    </c:plotArea>
    <c:plotVisOnly val="1"/>
    <c:dispBlanksAs val="gap"/>
  </c:chart>
  <c:txPr>
    <a:bodyPr/>
    <a:lstStyle/>
    <a:p>
      <a:pPr>
        <a:defRPr sz="1800"/>
      </a:pPr>
      <a:endParaRPr lang="en-US"/>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en-US"/>
  <c:style val="26"/>
  <c:chart>
    <c:title>
      <c:tx>
        <c:rich>
          <a:bodyPr/>
          <a:lstStyle/>
          <a:p>
            <a:pPr>
              <a:defRPr lang="en-AU"/>
            </a:pPr>
            <a:r>
              <a:rPr lang="id-ID"/>
              <a:t>Keselamatan Pasien Near Miss Obstetric yang Dilakukan Prosedur Bedah di RSUP HAM </a:t>
            </a:r>
          </a:p>
          <a:p>
            <a:pPr>
              <a:defRPr lang="en-AU"/>
            </a:pPr>
            <a:r>
              <a:rPr lang="id-ID"/>
              <a:t>Jan-Mei 2015</a:t>
            </a:r>
          </a:p>
        </c:rich>
      </c:tx>
      <c:layout>
        <c:manualLayout>
          <c:xMode val="edge"/>
          <c:yMode val="edge"/>
          <c:x val="0.15805657512857427"/>
          <c:y val="9.6613196824284523E-4"/>
        </c:manualLayout>
      </c:layout>
    </c:title>
    <c:plotArea>
      <c:layout>
        <c:manualLayout>
          <c:layoutTarget val="inner"/>
          <c:xMode val="edge"/>
          <c:yMode val="edge"/>
          <c:x val="0.18234693020521334"/>
          <c:y val="0.27698802697136232"/>
          <c:w val="0.80049919375554712"/>
          <c:h val="0.47633254424722038"/>
        </c:manualLayout>
      </c:layout>
      <c:lineChart>
        <c:grouping val="standard"/>
        <c:ser>
          <c:idx val="0"/>
          <c:order val="0"/>
          <c:tx>
            <c:strRef>
              <c:f>Sheet1!$A$62</c:f>
              <c:strCache>
                <c:ptCount val="1"/>
                <c:pt idx="0">
                  <c:v>Standar</c:v>
                </c:pt>
              </c:strCache>
            </c:strRef>
          </c:tx>
          <c:cat>
            <c:strRef>
              <c:f>Sheet1!$B$61:$F$61</c:f>
              <c:strCache>
                <c:ptCount val="5"/>
                <c:pt idx="0">
                  <c:v>Jan</c:v>
                </c:pt>
                <c:pt idx="1">
                  <c:v>Feb</c:v>
                </c:pt>
                <c:pt idx="2">
                  <c:v>Mar</c:v>
                </c:pt>
                <c:pt idx="3">
                  <c:v>Apr</c:v>
                </c:pt>
                <c:pt idx="4">
                  <c:v>Mei</c:v>
                </c:pt>
              </c:strCache>
            </c:strRef>
          </c:cat>
          <c:val>
            <c:numRef>
              <c:f>Sheet1!$B$62:$F$62</c:f>
              <c:numCache>
                <c:formatCode>_(* #,##0.00_);_(* \(#,##0.00\);_(* "-"_);_(@_)</c:formatCode>
                <c:ptCount val="5"/>
                <c:pt idx="0">
                  <c:v>100</c:v>
                </c:pt>
                <c:pt idx="1">
                  <c:v>100</c:v>
                </c:pt>
                <c:pt idx="2">
                  <c:v>100</c:v>
                </c:pt>
                <c:pt idx="3">
                  <c:v>100</c:v>
                </c:pt>
                <c:pt idx="4">
                  <c:v>100</c:v>
                </c:pt>
              </c:numCache>
            </c:numRef>
          </c:val>
        </c:ser>
        <c:ser>
          <c:idx val="1"/>
          <c:order val="1"/>
          <c:tx>
            <c:strRef>
              <c:f>Sheet1!$A$63</c:f>
              <c:strCache>
                <c:ptCount val="1"/>
                <c:pt idx="0">
                  <c:v>Capaian</c:v>
                </c:pt>
              </c:strCache>
            </c:strRef>
          </c:tx>
          <c:cat>
            <c:strRef>
              <c:f>Sheet1!$B$61:$F$61</c:f>
              <c:strCache>
                <c:ptCount val="5"/>
                <c:pt idx="0">
                  <c:v>Jan</c:v>
                </c:pt>
                <c:pt idx="1">
                  <c:v>Feb</c:v>
                </c:pt>
                <c:pt idx="2">
                  <c:v>Mar</c:v>
                </c:pt>
                <c:pt idx="3">
                  <c:v>Apr</c:v>
                </c:pt>
                <c:pt idx="4">
                  <c:v>Mei</c:v>
                </c:pt>
              </c:strCache>
            </c:strRef>
          </c:cat>
          <c:val>
            <c:numRef>
              <c:f>Sheet1!$B$63:$F$63</c:f>
              <c:numCache>
                <c:formatCode>_(* #,##0.00_);_(* \(#,##0.00\);_(* "-"_);_(@_)</c:formatCode>
                <c:ptCount val="5"/>
                <c:pt idx="0">
                  <c:v>100</c:v>
                </c:pt>
                <c:pt idx="1">
                  <c:v>85</c:v>
                </c:pt>
                <c:pt idx="2">
                  <c:v>100</c:v>
                </c:pt>
                <c:pt idx="3">
                  <c:v>100</c:v>
                </c:pt>
                <c:pt idx="4">
                  <c:v>100</c:v>
                </c:pt>
              </c:numCache>
            </c:numRef>
          </c:val>
        </c:ser>
        <c:marker val="1"/>
        <c:axId val="101100544"/>
        <c:axId val="103334656"/>
      </c:lineChart>
      <c:catAx>
        <c:axId val="101100544"/>
        <c:scaling>
          <c:orientation val="minMax"/>
        </c:scaling>
        <c:axPos val="b"/>
        <c:majorTickMark val="none"/>
        <c:tickLblPos val="nextTo"/>
        <c:txPr>
          <a:bodyPr/>
          <a:lstStyle/>
          <a:p>
            <a:pPr>
              <a:defRPr lang="en-AU"/>
            </a:pPr>
            <a:endParaRPr lang="en-US"/>
          </a:p>
        </c:txPr>
        <c:crossAx val="103334656"/>
        <c:crosses val="autoZero"/>
        <c:auto val="1"/>
        <c:lblAlgn val="ctr"/>
        <c:lblOffset val="100"/>
      </c:catAx>
      <c:valAx>
        <c:axId val="103334656"/>
        <c:scaling>
          <c:orientation val="minMax"/>
        </c:scaling>
        <c:axPos val="l"/>
        <c:majorGridlines/>
        <c:title>
          <c:tx>
            <c:rich>
              <a:bodyPr/>
              <a:lstStyle/>
              <a:p>
                <a:pPr>
                  <a:defRPr lang="en-AU" sz="2000"/>
                </a:pPr>
                <a:r>
                  <a:rPr lang="id-ID" sz="2000"/>
                  <a:t>%</a:t>
                </a:r>
              </a:p>
            </c:rich>
          </c:tx>
        </c:title>
        <c:numFmt formatCode="_(* #,##0.00_);_(* \(#,##0.00\);_(* &quot;-&quot;_);_(@_)" sourceLinked="1"/>
        <c:majorTickMark val="none"/>
        <c:tickLblPos val="nextTo"/>
        <c:txPr>
          <a:bodyPr/>
          <a:lstStyle/>
          <a:p>
            <a:pPr>
              <a:defRPr lang="en-AU"/>
            </a:pPr>
            <a:endParaRPr lang="en-US"/>
          </a:p>
        </c:txPr>
        <c:crossAx val="101100544"/>
        <c:crosses val="autoZero"/>
        <c:crossBetween val="between"/>
      </c:valAx>
      <c:dTable>
        <c:showHorzBorder val="1"/>
        <c:showVertBorder val="1"/>
        <c:showOutline val="1"/>
        <c:showKeys val="1"/>
        <c:txPr>
          <a:bodyPr/>
          <a:lstStyle/>
          <a:p>
            <a:pPr rtl="0">
              <a:defRPr lang="en-AU"/>
            </a:pPr>
            <a:endParaRPr lang="en-US"/>
          </a:p>
        </c:txPr>
      </c:dTable>
    </c:plotArea>
    <c:plotVisOnly val="1"/>
    <c:dispBlanksAs val="gap"/>
  </c:chart>
  <c:txPr>
    <a:bodyPr/>
    <a:lstStyle/>
    <a:p>
      <a:pPr>
        <a:defRPr sz="1800"/>
      </a:pPr>
      <a:endParaRPr lang="en-US"/>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en-US"/>
  <c:style val="26"/>
  <c:chart>
    <c:title>
      <c:tx>
        <c:rich>
          <a:bodyPr/>
          <a:lstStyle/>
          <a:p>
            <a:pPr>
              <a:defRPr lang="en-AU"/>
            </a:pPr>
            <a:r>
              <a:rPr lang="id-ID"/>
              <a:t>Aspirin Diberikan untuk 3 Hari kepada Pasien dengan AMI Saat Pulang /Keluar RS Jan-</a:t>
            </a:r>
            <a:r>
              <a:rPr lang="en-US"/>
              <a:t>Mei</a:t>
            </a:r>
            <a:r>
              <a:rPr lang="id-ID"/>
              <a:t> 2015</a:t>
            </a:r>
          </a:p>
        </c:rich>
      </c:tx>
      <c:layout>
        <c:manualLayout>
          <c:xMode val="edge"/>
          <c:yMode val="edge"/>
          <c:x val="0.17543887248774062"/>
          <c:y val="5.5430349008840314E-2"/>
        </c:manualLayout>
      </c:layout>
    </c:title>
    <c:plotArea>
      <c:layout>
        <c:manualLayout>
          <c:layoutTarget val="inner"/>
          <c:xMode val="edge"/>
          <c:yMode val="edge"/>
          <c:x val="0.19455673688248548"/>
          <c:y val="0.28399860332979016"/>
          <c:w val="0.78714078938818344"/>
          <c:h val="0.48694192708746764"/>
        </c:manualLayout>
      </c:layout>
      <c:lineChart>
        <c:grouping val="standard"/>
        <c:ser>
          <c:idx val="0"/>
          <c:order val="0"/>
          <c:tx>
            <c:strRef>
              <c:f>Sheet1!$A$79</c:f>
              <c:strCache>
                <c:ptCount val="1"/>
                <c:pt idx="0">
                  <c:v>Standar</c:v>
                </c:pt>
              </c:strCache>
            </c:strRef>
          </c:tx>
          <c:cat>
            <c:strRef>
              <c:f>Sheet1!$B$78:$F$78</c:f>
              <c:strCache>
                <c:ptCount val="5"/>
                <c:pt idx="0">
                  <c:v>Jan</c:v>
                </c:pt>
                <c:pt idx="1">
                  <c:v>Feb</c:v>
                </c:pt>
                <c:pt idx="2">
                  <c:v>Mar</c:v>
                </c:pt>
                <c:pt idx="3">
                  <c:v>Apr</c:v>
                </c:pt>
                <c:pt idx="4">
                  <c:v>Mei</c:v>
                </c:pt>
              </c:strCache>
            </c:strRef>
          </c:cat>
          <c:val>
            <c:numRef>
              <c:f>Sheet1!$B$79:$F$79</c:f>
              <c:numCache>
                <c:formatCode>_(* #,##0.00_);_(* \(#,##0.00\);_(* "-"_);_(@_)</c:formatCode>
                <c:ptCount val="5"/>
                <c:pt idx="0">
                  <c:v>100</c:v>
                </c:pt>
                <c:pt idx="1">
                  <c:v>100</c:v>
                </c:pt>
                <c:pt idx="2">
                  <c:v>100</c:v>
                </c:pt>
                <c:pt idx="3">
                  <c:v>100</c:v>
                </c:pt>
                <c:pt idx="4">
                  <c:v>100</c:v>
                </c:pt>
              </c:numCache>
            </c:numRef>
          </c:val>
        </c:ser>
        <c:ser>
          <c:idx val="1"/>
          <c:order val="1"/>
          <c:tx>
            <c:strRef>
              <c:f>Sheet1!$A$80</c:f>
              <c:strCache>
                <c:ptCount val="1"/>
                <c:pt idx="0">
                  <c:v>Capaian</c:v>
                </c:pt>
              </c:strCache>
            </c:strRef>
          </c:tx>
          <c:cat>
            <c:strRef>
              <c:f>Sheet1!$B$78:$F$78</c:f>
              <c:strCache>
                <c:ptCount val="5"/>
                <c:pt idx="0">
                  <c:v>Jan</c:v>
                </c:pt>
                <c:pt idx="1">
                  <c:v>Feb</c:v>
                </c:pt>
                <c:pt idx="2">
                  <c:v>Mar</c:v>
                </c:pt>
                <c:pt idx="3">
                  <c:v>Apr</c:v>
                </c:pt>
                <c:pt idx="4">
                  <c:v>Mei</c:v>
                </c:pt>
              </c:strCache>
            </c:strRef>
          </c:cat>
          <c:val>
            <c:numRef>
              <c:f>Sheet1!$B$80:$F$80</c:f>
              <c:numCache>
                <c:formatCode>_(* #,##0.00_);_(* \(#,##0.00\);_(* "-"_);_(@_)</c:formatCode>
                <c:ptCount val="5"/>
                <c:pt idx="0">
                  <c:v>100</c:v>
                </c:pt>
                <c:pt idx="1">
                  <c:v>88.8</c:v>
                </c:pt>
                <c:pt idx="2">
                  <c:v>100</c:v>
                </c:pt>
                <c:pt idx="3">
                  <c:v>87.5</c:v>
                </c:pt>
                <c:pt idx="4">
                  <c:v>100</c:v>
                </c:pt>
              </c:numCache>
            </c:numRef>
          </c:val>
        </c:ser>
        <c:marker val="1"/>
        <c:axId val="103494016"/>
        <c:axId val="103495552"/>
      </c:lineChart>
      <c:catAx>
        <c:axId val="103494016"/>
        <c:scaling>
          <c:orientation val="minMax"/>
        </c:scaling>
        <c:axPos val="b"/>
        <c:majorTickMark val="none"/>
        <c:tickLblPos val="nextTo"/>
        <c:txPr>
          <a:bodyPr/>
          <a:lstStyle/>
          <a:p>
            <a:pPr>
              <a:defRPr lang="en-AU"/>
            </a:pPr>
            <a:endParaRPr lang="en-US"/>
          </a:p>
        </c:txPr>
        <c:crossAx val="103495552"/>
        <c:crosses val="autoZero"/>
        <c:auto val="1"/>
        <c:lblAlgn val="ctr"/>
        <c:lblOffset val="100"/>
      </c:catAx>
      <c:valAx>
        <c:axId val="103495552"/>
        <c:scaling>
          <c:orientation val="minMax"/>
        </c:scaling>
        <c:axPos val="l"/>
        <c:majorGridlines/>
        <c:title>
          <c:tx>
            <c:rich>
              <a:bodyPr/>
              <a:lstStyle/>
              <a:p>
                <a:pPr>
                  <a:defRPr lang="en-AU" sz="2000"/>
                </a:pPr>
                <a:r>
                  <a:rPr lang="id-ID" sz="2000"/>
                  <a:t>%</a:t>
                </a:r>
              </a:p>
            </c:rich>
          </c:tx>
          <c:layout>
            <c:manualLayout>
              <c:xMode val="edge"/>
              <c:yMode val="edge"/>
              <c:x val="2.4521253403709881E-2"/>
              <c:y val="0.46404347929595413"/>
            </c:manualLayout>
          </c:layout>
        </c:title>
        <c:numFmt formatCode="_(* #,##0.00_);_(* \(#,##0.00\);_(* &quot;-&quot;_);_(@_)" sourceLinked="1"/>
        <c:majorTickMark val="none"/>
        <c:tickLblPos val="nextTo"/>
        <c:txPr>
          <a:bodyPr/>
          <a:lstStyle/>
          <a:p>
            <a:pPr>
              <a:defRPr lang="en-AU"/>
            </a:pPr>
            <a:endParaRPr lang="en-US"/>
          </a:p>
        </c:txPr>
        <c:crossAx val="103494016"/>
        <c:crosses val="autoZero"/>
        <c:crossBetween val="between"/>
      </c:valAx>
      <c:dTable>
        <c:showHorzBorder val="1"/>
        <c:showVertBorder val="1"/>
        <c:showOutline val="1"/>
        <c:showKeys val="1"/>
        <c:txPr>
          <a:bodyPr/>
          <a:lstStyle/>
          <a:p>
            <a:pPr rtl="0">
              <a:defRPr lang="en-AU"/>
            </a:pPr>
            <a:endParaRPr lang="en-US"/>
          </a:p>
        </c:txPr>
      </c:dTable>
    </c:plotArea>
    <c:plotVisOnly val="1"/>
    <c:dispBlanksAs val="gap"/>
  </c:chart>
  <c:txPr>
    <a:bodyPr/>
    <a:lstStyle/>
    <a:p>
      <a:pPr>
        <a:defRPr sz="1800"/>
      </a:pPr>
      <a:endParaRPr lang="en-US"/>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date1904 val="1"/>
  <c:lang val="en-US"/>
  <c:style val="26"/>
  <c:chart>
    <c:title>
      <c:tx>
        <c:rich>
          <a:bodyPr/>
          <a:lstStyle/>
          <a:p>
            <a:pPr>
              <a:defRPr lang="en-AU" sz="2400"/>
            </a:pPr>
            <a:r>
              <a:rPr lang="id-ID" sz="2400" dirty="0"/>
              <a:t>Kesalahan Penulisan Resep </a:t>
            </a:r>
          </a:p>
          <a:p>
            <a:pPr>
              <a:defRPr lang="en-AU" sz="2400"/>
            </a:pPr>
            <a:r>
              <a:rPr lang="id-ID" sz="2400" dirty="0"/>
              <a:t>Jan-Mei 2015</a:t>
            </a:r>
          </a:p>
        </c:rich>
      </c:tx>
      <c:layout>
        <c:manualLayout>
          <c:xMode val="edge"/>
          <c:yMode val="edge"/>
          <c:x val="0.29011046556073783"/>
          <c:y val="4.3178822134608663E-2"/>
        </c:manualLayout>
      </c:layout>
    </c:title>
    <c:plotArea>
      <c:layout>
        <c:manualLayout>
          <c:layoutTarget val="inner"/>
          <c:xMode val="edge"/>
          <c:yMode val="edge"/>
          <c:x val="0.15476082157155271"/>
          <c:y val="0.2775310180795264"/>
          <c:w val="0.84523917842844765"/>
          <c:h val="0.48823566883374292"/>
        </c:manualLayout>
      </c:layout>
      <c:lineChart>
        <c:grouping val="standard"/>
        <c:ser>
          <c:idx val="0"/>
          <c:order val="0"/>
          <c:tx>
            <c:strRef>
              <c:f>Sheet1!$A$96</c:f>
              <c:strCache>
                <c:ptCount val="1"/>
                <c:pt idx="0">
                  <c:v>Standar</c:v>
                </c:pt>
              </c:strCache>
            </c:strRef>
          </c:tx>
          <c:cat>
            <c:strRef>
              <c:f>Sheet1!$B$95:$F$95</c:f>
              <c:strCache>
                <c:ptCount val="5"/>
                <c:pt idx="0">
                  <c:v>Jan</c:v>
                </c:pt>
                <c:pt idx="1">
                  <c:v>Feb</c:v>
                </c:pt>
                <c:pt idx="2">
                  <c:v>Mar</c:v>
                </c:pt>
                <c:pt idx="3">
                  <c:v>Apr</c:v>
                </c:pt>
                <c:pt idx="4">
                  <c:v>Mei</c:v>
                </c:pt>
              </c:strCache>
            </c:strRef>
          </c:cat>
          <c:val>
            <c:numRef>
              <c:f>Sheet1!$B$96:$F$96</c:f>
              <c:numCache>
                <c:formatCode>General</c:formatCode>
                <c:ptCount val="5"/>
                <c:pt idx="0">
                  <c:v>0</c:v>
                </c:pt>
                <c:pt idx="1">
                  <c:v>0</c:v>
                </c:pt>
                <c:pt idx="2">
                  <c:v>0</c:v>
                </c:pt>
                <c:pt idx="3">
                  <c:v>0</c:v>
                </c:pt>
                <c:pt idx="4">
                  <c:v>0</c:v>
                </c:pt>
              </c:numCache>
            </c:numRef>
          </c:val>
        </c:ser>
        <c:ser>
          <c:idx val="1"/>
          <c:order val="1"/>
          <c:tx>
            <c:strRef>
              <c:f>Sheet1!$A$97</c:f>
              <c:strCache>
                <c:ptCount val="1"/>
                <c:pt idx="0">
                  <c:v>Capaian</c:v>
                </c:pt>
              </c:strCache>
            </c:strRef>
          </c:tx>
          <c:cat>
            <c:strRef>
              <c:f>Sheet1!$B$95:$F$95</c:f>
              <c:strCache>
                <c:ptCount val="5"/>
                <c:pt idx="0">
                  <c:v>Jan</c:v>
                </c:pt>
                <c:pt idx="1">
                  <c:v>Feb</c:v>
                </c:pt>
                <c:pt idx="2">
                  <c:v>Mar</c:v>
                </c:pt>
                <c:pt idx="3">
                  <c:v>Apr</c:v>
                </c:pt>
                <c:pt idx="4">
                  <c:v>Mei</c:v>
                </c:pt>
              </c:strCache>
            </c:strRef>
          </c:cat>
          <c:val>
            <c:numRef>
              <c:f>Sheet1!$B$97:$F$97</c:f>
              <c:numCache>
                <c:formatCode>_(* #,##0.00_);_(* \(#,##0.00\);_(* "-"_);_(@_)</c:formatCode>
                <c:ptCount val="5"/>
                <c:pt idx="0">
                  <c:v>61.06</c:v>
                </c:pt>
                <c:pt idx="1">
                  <c:v>53.49</c:v>
                </c:pt>
                <c:pt idx="2">
                  <c:v>47.11</c:v>
                </c:pt>
                <c:pt idx="3">
                  <c:v>38.190000000000012</c:v>
                </c:pt>
                <c:pt idx="4">
                  <c:v>13.75</c:v>
                </c:pt>
              </c:numCache>
            </c:numRef>
          </c:val>
        </c:ser>
        <c:marker val="1"/>
        <c:axId val="103552512"/>
        <c:axId val="103554048"/>
      </c:lineChart>
      <c:catAx>
        <c:axId val="103552512"/>
        <c:scaling>
          <c:orientation val="minMax"/>
        </c:scaling>
        <c:axPos val="b"/>
        <c:majorTickMark val="none"/>
        <c:tickLblPos val="nextTo"/>
        <c:txPr>
          <a:bodyPr/>
          <a:lstStyle/>
          <a:p>
            <a:pPr>
              <a:defRPr lang="en-AU"/>
            </a:pPr>
            <a:endParaRPr lang="en-US"/>
          </a:p>
        </c:txPr>
        <c:crossAx val="103554048"/>
        <c:crosses val="autoZero"/>
        <c:auto val="1"/>
        <c:lblAlgn val="ctr"/>
        <c:lblOffset val="100"/>
      </c:catAx>
      <c:valAx>
        <c:axId val="103554048"/>
        <c:scaling>
          <c:orientation val="minMax"/>
        </c:scaling>
        <c:axPos val="l"/>
        <c:majorGridlines/>
        <c:title>
          <c:tx>
            <c:rich>
              <a:bodyPr rot="0" vert="horz"/>
              <a:lstStyle/>
              <a:p>
                <a:pPr>
                  <a:defRPr lang="en-AU" sz="2400"/>
                </a:pPr>
                <a:r>
                  <a:rPr lang="id-ID" sz="2400"/>
                  <a:t>%</a:t>
                </a:r>
              </a:p>
            </c:rich>
          </c:tx>
          <c:layout>
            <c:manualLayout>
              <c:xMode val="edge"/>
              <c:yMode val="edge"/>
              <c:x val="1.0615098806957483E-2"/>
              <c:y val="0.42545943355767007"/>
            </c:manualLayout>
          </c:layout>
        </c:title>
        <c:numFmt formatCode="General" sourceLinked="1"/>
        <c:majorTickMark val="none"/>
        <c:tickLblPos val="nextTo"/>
        <c:txPr>
          <a:bodyPr/>
          <a:lstStyle/>
          <a:p>
            <a:pPr>
              <a:defRPr lang="en-AU"/>
            </a:pPr>
            <a:endParaRPr lang="en-US"/>
          </a:p>
        </c:txPr>
        <c:crossAx val="103552512"/>
        <c:crosses val="autoZero"/>
        <c:crossBetween val="between"/>
      </c:valAx>
      <c:dTable>
        <c:showHorzBorder val="1"/>
        <c:showVertBorder val="1"/>
        <c:showOutline val="1"/>
        <c:showKeys val="1"/>
        <c:txPr>
          <a:bodyPr/>
          <a:lstStyle/>
          <a:p>
            <a:pPr rtl="0">
              <a:defRPr lang="en-AU"/>
            </a:pPr>
            <a:endParaRPr lang="en-US"/>
          </a:p>
        </c:txPr>
      </c:dTable>
    </c:plotArea>
    <c:plotVisOnly val="1"/>
    <c:dispBlanksAs val="gap"/>
  </c:chart>
  <c:txPr>
    <a:bodyPr/>
    <a:lstStyle/>
    <a:p>
      <a:pPr>
        <a:defRPr sz="1800"/>
      </a:pPr>
      <a:endParaRPr lang="en-US"/>
    </a:p>
  </c:txPr>
  <c:externalData r:id="rId1"/>
</c:chartSpace>
</file>

<file path=ppt/charts/chart14.xml><?xml version="1.0" encoding="utf-8"?>
<c:chartSpace xmlns:c="http://schemas.openxmlformats.org/drawingml/2006/chart" xmlns:a="http://schemas.openxmlformats.org/drawingml/2006/main" xmlns:r="http://schemas.openxmlformats.org/officeDocument/2006/relationships">
  <c:date1904 val="1"/>
  <c:lang val="en-US"/>
  <c:style val="26"/>
  <c:chart>
    <c:title>
      <c:tx>
        <c:rich>
          <a:bodyPr/>
          <a:lstStyle/>
          <a:p>
            <a:pPr>
              <a:defRPr lang="en-AU" sz="1800"/>
            </a:pPr>
            <a:r>
              <a:rPr lang="id-ID" sz="1800" dirty="0"/>
              <a:t>Pengkajian Pra Anestesi Dilaksanakan </a:t>
            </a:r>
            <a:endParaRPr lang="id-ID" sz="1800" dirty="0" smtClean="0"/>
          </a:p>
          <a:p>
            <a:pPr>
              <a:defRPr lang="en-AU" sz="1800"/>
            </a:pPr>
            <a:r>
              <a:rPr lang="id-ID" sz="1800" dirty="0" smtClean="0"/>
              <a:t>Untuk </a:t>
            </a:r>
            <a:r>
              <a:rPr lang="id-ID" sz="1800" dirty="0"/>
              <a:t>Pasien Pra Operasi Elektif dengan Anestesi Umum </a:t>
            </a:r>
            <a:endParaRPr lang="id-ID" sz="1800" dirty="0" smtClean="0"/>
          </a:p>
          <a:p>
            <a:pPr>
              <a:defRPr lang="en-AU" sz="1800"/>
            </a:pPr>
            <a:r>
              <a:rPr lang="id-ID" sz="1800" dirty="0" smtClean="0"/>
              <a:t>Jan-Mei </a:t>
            </a:r>
            <a:r>
              <a:rPr lang="id-ID" sz="1800" dirty="0"/>
              <a:t>2015</a:t>
            </a:r>
          </a:p>
        </c:rich>
      </c:tx>
      <c:layout>
        <c:manualLayout>
          <c:xMode val="edge"/>
          <c:yMode val="edge"/>
          <c:x val="0.19270026425027639"/>
          <c:y val="3.9949921043856834E-2"/>
        </c:manualLayout>
      </c:layout>
    </c:title>
    <c:plotArea>
      <c:layout>
        <c:manualLayout>
          <c:layoutTarget val="inner"/>
          <c:xMode val="edge"/>
          <c:yMode val="edge"/>
          <c:x val="0.16235864758536694"/>
          <c:y val="0.27973772247702006"/>
          <c:w val="0.81291668526964889"/>
          <c:h val="0.45614473824937557"/>
        </c:manualLayout>
      </c:layout>
      <c:lineChart>
        <c:grouping val="standard"/>
        <c:ser>
          <c:idx val="0"/>
          <c:order val="0"/>
          <c:tx>
            <c:strRef>
              <c:f>Sheet1!$A$114</c:f>
              <c:strCache>
                <c:ptCount val="1"/>
                <c:pt idx="0">
                  <c:v>Standar</c:v>
                </c:pt>
              </c:strCache>
            </c:strRef>
          </c:tx>
          <c:cat>
            <c:strRef>
              <c:f>Sheet1!$B$113:$F$113</c:f>
              <c:strCache>
                <c:ptCount val="5"/>
                <c:pt idx="0">
                  <c:v>Jan</c:v>
                </c:pt>
                <c:pt idx="1">
                  <c:v>Feb</c:v>
                </c:pt>
                <c:pt idx="2">
                  <c:v>Mar</c:v>
                </c:pt>
                <c:pt idx="3">
                  <c:v>Apr</c:v>
                </c:pt>
                <c:pt idx="4">
                  <c:v>Mei</c:v>
                </c:pt>
              </c:strCache>
            </c:strRef>
          </c:cat>
          <c:val>
            <c:numRef>
              <c:f>Sheet1!$B$114:$F$114</c:f>
              <c:numCache>
                <c:formatCode>General</c:formatCode>
                <c:ptCount val="5"/>
                <c:pt idx="0">
                  <c:v>100</c:v>
                </c:pt>
                <c:pt idx="1">
                  <c:v>100</c:v>
                </c:pt>
                <c:pt idx="2">
                  <c:v>100</c:v>
                </c:pt>
                <c:pt idx="3">
                  <c:v>100</c:v>
                </c:pt>
                <c:pt idx="4">
                  <c:v>100</c:v>
                </c:pt>
              </c:numCache>
            </c:numRef>
          </c:val>
        </c:ser>
        <c:ser>
          <c:idx val="1"/>
          <c:order val="1"/>
          <c:tx>
            <c:strRef>
              <c:f>Sheet1!$A$115</c:f>
              <c:strCache>
                <c:ptCount val="1"/>
                <c:pt idx="0">
                  <c:v>Capaian</c:v>
                </c:pt>
              </c:strCache>
            </c:strRef>
          </c:tx>
          <c:cat>
            <c:strRef>
              <c:f>Sheet1!$B$113:$F$113</c:f>
              <c:strCache>
                <c:ptCount val="5"/>
                <c:pt idx="0">
                  <c:v>Jan</c:v>
                </c:pt>
                <c:pt idx="1">
                  <c:v>Feb</c:v>
                </c:pt>
                <c:pt idx="2">
                  <c:v>Mar</c:v>
                </c:pt>
                <c:pt idx="3">
                  <c:v>Apr</c:v>
                </c:pt>
                <c:pt idx="4">
                  <c:v>Mei</c:v>
                </c:pt>
              </c:strCache>
            </c:strRef>
          </c:cat>
          <c:val>
            <c:numRef>
              <c:f>Sheet1!$B$115:$F$115</c:f>
              <c:numCache>
                <c:formatCode>_(* #,##0.00_);_(* \(#,##0.00\);_(* "-"_);_(@_)</c:formatCode>
                <c:ptCount val="5"/>
                <c:pt idx="0">
                  <c:v>22</c:v>
                </c:pt>
                <c:pt idx="1">
                  <c:v>44</c:v>
                </c:pt>
                <c:pt idx="2">
                  <c:v>79</c:v>
                </c:pt>
                <c:pt idx="3">
                  <c:v>98</c:v>
                </c:pt>
                <c:pt idx="4">
                  <c:v>98</c:v>
                </c:pt>
              </c:numCache>
            </c:numRef>
          </c:val>
        </c:ser>
        <c:marker val="1"/>
        <c:axId val="103631488"/>
        <c:axId val="103649664"/>
      </c:lineChart>
      <c:catAx>
        <c:axId val="103631488"/>
        <c:scaling>
          <c:orientation val="minMax"/>
        </c:scaling>
        <c:axPos val="b"/>
        <c:majorTickMark val="none"/>
        <c:tickLblPos val="nextTo"/>
        <c:txPr>
          <a:bodyPr/>
          <a:lstStyle/>
          <a:p>
            <a:pPr>
              <a:defRPr lang="en-AU"/>
            </a:pPr>
            <a:endParaRPr lang="en-US"/>
          </a:p>
        </c:txPr>
        <c:crossAx val="103649664"/>
        <c:crosses val="autoZero"/>
        <c:auto val="1"/>
        <c:lblAlgn val="ctr"/>
        <c:lblOffset val="100"/>
      </c:catAx>
      <c:valAx>
        <c:axId val="103649664"/>
        <c:scaling>
          <c:orientation val="minMax"/>
        </c:scaling>
        <c:axPos val="l"/>
        <c:majorGridlines/>
        <c:title>
          <c:tx>
            <c:rich>
              <a:bodyPr/>
              <a:lstStyle/>
              <a:p>
                <a:pPr>
                  <a:defRPr lang="en-AU" sz="2000"/>
                </a:pPr>
                <a:r>
                  <a:rPr lang="id-ID" sz="2000"/>
                  <a:t>%</a:t>
                </a:r>
              </a:p>
            </c:rich>
          </c:tx>
          <c:layout>
            <c:manualLayout>
              <c:xMode val="edge"/>
              <c:yMode val="edge"/>
              <c:x val="2.8442582184534011E-2"/>
              <c:y val="0.51298798283261127"/>
            </c:manualLayout>
          </c:layout>
        </c:title>
        <c:numFmt formatCode="General" sourceLinked="1"/>
        <c:majorTickMark val="none"/>
        <c:tickLblPos val="nextTo"/>
        <c:txPr>
          <a:bodyPr/>
          <a:lstStyle/>
          <a:p>
            <a:pPr>
              <a:defRPr lang="en-AU"/>
            </a:pPr>
            <a:endParaRPr lang="en-US"/>
          </a:p>
        </c:txPr>
        <c:crossAx val="103631488"/>
        <c:crosses val="autoZero"/>
        <c:crossBetween val="between"/>
      </c:valAx>
      <c:dTable>
        <c:showHorzBorder val="1"/>
        <c:showVertBorder val="1"/>
        <c:showOutline val="1"/>
        <c:showKeys val="1"/>
        <c:txPr>
          <a:bodyPr/>
          <a:lstStyle/>
          <a:p>
            <a:pPr rtl="0">
              <a:defRPr lang="en-AU"/>
            </a:pPr>
            <a:endParaRPr lang="en-US"/>
          </a:p>
        </c:txPr>
      </c:dTable>
    </c:plotArea>
    <c:plotVisOnly val="1"/>
    <c:dispBlanksAs val="gap"/>
  </c:chart>
  <c:txPr>
    <a:bodyPr/>
    <a:lstStyle/>
    <a:p>
      <a:pPr>
        <a:defRPr sz="1800"/>
      </a:pPr>
      <a:endParaRPr lang="en-US"/>
    </a:p>
  </c:tx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date1904 val="1"/>
  <c:lang val="en-US"/>
  <c:style val="26"/>
  <c:chart>
    <c:title>
      <c:tx>
        <c:rich>
          <a:bodyPr/>
          <a:lstStyle/>
          <a:p>
            <a:pPr>
              <a:defRPr lang="en-AU"/>
            </a:pPr>
            <a:r>
              <a:rPr lang="id-ID"/>
              <a:t>Rasio Trombosit yang Tidak Terpakai</a:t>
            </a:r>
          </a:p>
          <a:p>
            <a:pPr>
              <a:defRPr lang="en-AU"/>
            </a:pPr>
            <a:r>
              <a:rPr lang="id-ID"/>
              <a:t>Jan-Mei 2015</a:t>
            </a:r>
          </a:p>
        </c:rich>
      </c:tx>
      <c:layout>
        <c:manualLayout>
          <c:xMode val="edge"/>
          <c:yMode val="edge"/>
          <c:x val="0.27926046633928286"/>
          <c:y val="1.4057863112069207E-2"/>
        </c:manualLayout>
      </c:layout>
    </c:title>
    <c:plotArea>
      <c:layout>
        <c:manualLayout>
          <c:layoutTarget val="inner"/>
          <c:xMode val="edge"/>
          <c:yMode val="edge"/>
          <c:x val="0.16353998648463094"/>
          <c:y val="0.23532468714129787"/>
          <c:w val="0.81890938081945752"/>
          <c:h val="0.51214252218707135"/>
        </c:manualLayout>
      </c:layout>
      <c:lineChart>
        <c:grouping val="standard"/>
        <c:ser>
          <c:idx val="0"/>
          <c:order val="0"/>
          <c:tx>
            <c:strRef>
              <c:f>Sheet1!$A$131</c:f>
              <c:strCache>
                <c:ptCount val="1"/>
                <c:pt idx="0">
                  <c:v>Standar</c:v>
                </c:pt>
              </c:strCache>
            </c:strRef>
          </c:tx>
          <c:cat>
            <c:strRef>
              <c:f>Sheet1!$B$130:$F$130</c:f>
              <c:strCache>
                <c:ptCount val="5"/>
                <c:pt idx="0">
                  <c:v>Jan</c:v>
                </c:pt>
                <c:pt idx="1">
                  <c:v>Feb</c:v>
                </c:pt>
                <c:pt idx="2">
                  <c:v>Mar</c:v>
                </c:pt>
                <c:pt idx="3">
                  <c:v>Apr</c:v>
                </c:pt>
                <c:pt idx="4">
                  <c:v>Mei</c:v>
                </c:pt>
              </c:strCache>
            </c:strRef>
          </c:cat>
          <c:val>
            <c:numRef>
              <c:f>Sheet1!$B$131:$F$131</c:f>
              <c:numCache>
                <c:formatCode>General</c:formatCode>
                <c:ptCount val="5"/>
                <c:pt idx="0">
                  <c:v>1</c:v>
                </c:pt>
                <c:pt idx="1">
                  <c:v>1</c:v>
                </c:pt>
                <c:pt idx="2">
                  <c:v>1</c:v>
                </c:pt>
                <c:pt idx="3">
                  <c:v>1</c:v>
                </c:pt>
                <c:pt idx="4">
                  <c:v>1</c:v>
                </c:pt>
              </c:numCache>
            </c:numRef>
          </c:val>
        </c:ser>
        <c:ser>
          <c:idx val="1"/>
          <c:order val="1"/>
          <c:tx>
            <c:strRef>
              <c:f>Sheet1!$A$132</c:f>
              <c:strCache>
                <c:ptCount val="1"/>
                <c:pt idx="0">
                  <c:v>Capaian</c:v>
                </c:pt>
              </c:strCache>
            </c:strRef>
          </c:tx>
          <c:cat>
            <c:strRef>
              <c:f>Sheet1!$B$130:$F$130</c:f>
              <c:strCache>
                <c:ptCount val="5"/>
                <c:pt idx="0">
                  <c:v>Jan</c:v>
                </c:pt>
                <c:pt idx="1">
                  <c:v>Feb</c:v>
                </c:pt>
                <c:pt idx="2">
                  <c:v>Mar</c:v>
                </c:pt>
                <c:pt idx="3">
                  <c:v>Apr</c:v>
                </c:pt>
                <c:pt idx="4">
                  <c:v>Mei</c:v>
                </c:pt>
              </c:strCache>
            </c:strRef>
          </c:cat>
          <c:val>
            <c:numRef>
              <c:f>Sheet1!$B$132:$F$132</c:f>
              <c:numCache>
                <c:formatCode>_(* #,##0.00_);_(* \(#,##0.00\);_(* "-"_);_(@_)</c:formatCode>
                <c:ptCount val="5"/>
                <c:pt idx="0">
                  <c:v>2.63</c:v>
                </c:pt>
                <c:pt idx="1">
                  <c:v>6.45</c:v>
                </c:pt>
                <c:pt idx="2">
                  <c:v>8.74</c:v>
                </c:pt>
                <c:pt idx="3">
                  <c:v>12.4</c:v>
                </c:pt>
                <c:pt idx="4">
                  <c:v>4.1199999999999966</c:v>
                </c:pt>
              </c:numCache>
            </c:numRef>
          </c:val>
        </c:ser>
        <c:marker val="1"/>
        <c:axId val="103735296"/>
        <c:axId val="103736832"/>
      </c:lineChart>
      <c:catAx>
        <c:axId val="103735296"/>
        <c:scaling>
          <c:orientation val="minMax"/>
        </c:scaling>
        <c:axPos val="b"/>
        <c:majorTickMark val="none"/>
        <c:tickLblPos val="nextTo"/>
        <c:txPr>
          <a:bodyPr/>
          <a:lstStyle/>
          <a:p>
            <a:pPr>
              <a:defRPr lang="en-AU"/>
            </a:pPr>
            <a:endParaRPr lang="en-US"/>
          </a:p>
        </c:txPr>
        <c:crossAx val="103736832"/>
        <c:crosses val="autoZero"/>
        <c:auto val="1"/>
        <c:lblAlgn val="ctr"/>
        <c:lblOffset val="100"/>
      </c:catAx>
      <c:valAx>
        <c:axId val="103736832"/>
        <c:scaling>
          <c:orientation val="minMax"/>
        </c:scaling>
        <c:axPos val="l"/>
        <c:majorGridlines/>
        <c:title>
          <c:tx>
            <c:rich>
              <a:bodyPr/>
              <a:lstStyle/>
              <a:p>
                <a:pPr>
                  <a:defRPr lang="en-AU" sz="2000"/>
                </a:pPr>
                <a:r>
                  <a:rPr lang="id-ID" sz="2000"/>
                  <a:t>%</a:t>
                </a:r>
              </a:p>
            </c:rich>
          </c:tx>
          <c:layout>
            <c:manualLayout>
              <c:xMode val="edge"/>
              <c:yMode val="edge"/>
              <c:x val="3.8247941820846211E-2"/>
              <c:y val="0.46133076058960376"/>
            </c:manualLayout>
          </c:layout>
        </c:title>
        <c:numFmt formatCode="General" sourceLinked="1"/>
        <c:majorTickMark val="none"/>
        <c:tickLblPos val="nextTo"/>
        <c:txPr>
          <a:bodyPr/>
          <a:lstStyle/>
          <a:p>
            <a:pPr>
              <a:defRPr lang="en-AU"/>
            </a:pPr>
            <a:endParaRPr lang="en-US"/>
          </a:p>
        </c:txPr>
        <c:crossAx val="103735296"/>
        <c:crosses val="autoZero"/>
        <c:crossBetween val="between"/>
      </c:valAx>
      <c:dTable>
        <c:showHorzBorder val="1"/>
        <c:showVertBorder val="1"/>
        <c:showOutline val="1"/>
        <c:showKeys val="1"/>
        <c:txPr>
          <a:bodyPr/>
          <a:lstStyle/>
          <a:p>
            <a:pPr rtl="0">
              <a:defRPr lang="en-AU"/>
            </a:pPr>
            <a:endParaRPr lang="en-US"/>
          </a:p>
        </c:txPr>
      </c:dTable>
    </c:plotArea>
    <c:plotVisOnly val="1"/>
    <c:dispBlanksAs val="gap"/>
  </c:chart>
  <c:txPr>
    <a:bodyPr/>
    <a:lstStyle/>
    <a:p>
      <a:pPr>
        <a:defRPr sz="1800"/>
      </a:pPr>
      <a:endParaRPr lang="en-US"/>
    </a:p>
  </c:txPr>
  <c:externalData r:id="rId1"/>
</c:chartSpace>
</file>

<file path=ppt/charts/chart16.xml><?xml version="1.0" encoding="utf-8"?>
<c:chartSpace xmlns:c="http://schemas.openxmlformats.org/drawingml/2006/chart" xmlns:a="http://schemas.openxmlformats.org/drawingml/2006/main" xmlns:r="http://schemas.openxmlformats.org/officeDocument/2006/relationships">
  <c:date1904 val="1"/>
  <c:lang val="en-US"/>
  <c:style val="26"/>
  <c:chart>
    <c:title>
      <c:tx>
        <c:rich>
          <a:bodyPr/>
          <a:lstStyle/>
          <a:p>
            <a:pPr>
              <a:defRPr lang="en-AU"/>
            </a:pPr>
            <a:r>
              <a:rPr lang="id-ID"/>
              <a:t>Kelengkapan Pengisian Rekam Medik Rawat Inap 24 Jam Setelah Selesai Pelayanan Jan-Mei 2015</a:t>
            </a:r>
          </a:p>
        </c:rich>
      </c:tx>
      <c:layout>
        <c:manualLayout>
          <c:xMode val="edge"/>
          <c:yMode val="edge"/>
          <c:x val="0.16965976854691545"/>
          <c:y val="4.0439846617998654E-2"/>
        </c:manualLayout>
      </c:layout>
    </c:title>
    <c:plotArea>
      <c:layout>
        <c:manualLayout>
          <c:layoutTarget val="inner"/>
          <c:xMode val="edge"/>
          <c:yMode val="edge"/>
          <c:x val="0.16565553346958187"/>
          <c:y val="0.24886944335112576"/>
          <c:w val="0.81656681318066016"/>
          <c:h val="0.50879733116912895"/>
        </c:manualLayout>
      </c:layout>
      <c:lineChart>
        <c:grouping val="standard"/>
        <c:ser>
          <c:idx val="0"/>
          <c:order val="0"/>
          <c:tx>
            <c:strRef>
              <c:f>Sheet1!$A$148</c:f>
              <c:strCache>
                <c:ptCount val="1"/>
                <c:pt idx="0">
                  <c:v>Standar</c:v>
                </c:pt>
              </c:strCache>
            </c:strRef>
          </c:tx>
          <c:cat>
            <c:strRef>
              <c:f>Sheet1!$B$147:$F$147</c:f>
              <c:strCache>
                <c:ptCount val="5"/>
                <c:pt idx="0">
                  <c:v>Jan</c:v>
                </c:pt>
                <c:pt idx="1">
                  <c:v>Feb</c:v>
                </c:pt>
                <c:pt idx="2">
                  <c:v>Mar</c:v>
                </c:pt>
                <c:pt idx="3">
                  <c:v>Apr</c:v>
                </c:pt>
                <c:pt idx="4">
                  <c:v>Mei</c:v>
                </c:pt>
              </c:strCache>
            </c:strRef>
          </c:cat>
          <c:val>
            <c:numRef>
              <c:f>Sheet1!$B$148:$F$148</c:f>
              <c:numCache>
                <c:formatCode>General</c:formatCode>
                <c:ptCount val="5"/>
                <c:pt idx="0">
                  <c:v>100</c:v>
                </c:pt>
                <c:pt idx="1">
                  <c:v>100</c:v>
                </c:pt>
                <c:pt idx="2">
                  <c:v>100</c:v>
                </c:pt>
                <c:pt idx="3">
                  <c:v>100</c:v>
                </c:pt>
                <c:pt idx="4">
                  <c:v>100</c:v>
                </c:pt>
              </c:numCache>
            </c:numRef>
          </c:val>
        </c:ser>
        <c:ser>
          <c:idx val="1"/>
          <c:order val="1"/>
          <c:tx>
            <c:strRef>
              <c:f>Sheet1!$A$149</c:f>
              <c:strCache>
                <c:ptCount val="1"/>
                <c:pt idx="0">
                  <c:v>Capaian</c:v>
                </c:pt>
              </c:strCache>
            </c:strRef>
          </c:tx>
          <c:cat>
            <c:strRef>
              <c:f>Sheet1!$B$147:$F$147</c:f>
              <c:strCache>
                <c:ptCount val="5"/>
                <c:pt idx="0">
                  <c:v>Jan</c:v>
                </c:pt>
                <c:pt idx="1">
                  <c:v>Feb</c:v>
                </c:pt>
                <c:pt idx="2">
                  <c:v>Mar</c:v>
                </c:pt>
                <c:pt idx="3">
                  <c:v>Apr</c:v>
                </c:pt>
                <c:pt idx="4">
                  <c:v>Mei</c:v>
                </c:pt>
              </c:strCache>
            </c:strRef>
          </c:cat>
          <c:val>
            <c:numRef>
              <c:f>Sheet1!$B$149:$F$149</c:f>
              <c:numCache>
                <c:formatCode>_(* #,##0.00_);_(* \(#,##0.00\);_(* "-"_);_(@_)</c:formatCode>
                <c:ptCount val="5"/>
                <c:pt idx="0">
                  <c:v>63</c:v>
                </c:pt>
                <c:pt idx="1">
                  <c:v>67.599999999999994</c:v>
                </c:pt>
                <c:pt idx="2">
                  <c:v>68.3</c:v>
                </c:pt>
                <c:pt idx="3">
                  <c:v>70.099999999999994</c:v>
                </c:pt>
                <c:pt idx="4">
                  <c:v>74.599999999999994</c:v>
                </c:pt>
              </c:numCache>
            </c:numRef>
          </c:val>
        </c:ser>
        <c:marker val="1"/>
        <c:axId val="103814272"/>
        <c:axId val="103815808"/>
      </c:lineChart>
      <c:catAx>
        <c:axId val="103814272"/>
        <c:scaling>
          <c:orientation val="minMax"/>
        </c:scaling>
        <c:axPos val="b"/>
        <c:majorTickMark val="none"/>
        <c:tickLblPos val="nextTo"/>
        <c:txPr>
          <a:bodyPr/>
          <a:lstStyle/>
          <a:p>
            <a:pPr>
              <a:defRPr lang="en-AU"/>
            </a:pPr>
            <a:endParaRPr lang="en-US"/>
          </a:p>
        </c:txPr>
        <c:crossAx val="103815808"/>
        <c:crosses val="autoZero"/>
        <c:auto val="1"/>
        <c:lblAlgn val="ctr"/>
        <c:lblOffset val="100"/>
      </c:catAx>
      <c:valAx>
        <c:axId val="103815808"/>
        <c:scaling>
          <c:orientation val="minMax"/>
        </c:scaling>
        <c:axPos val="l"/>
        <c:majorGridlines/>
        <c:title>
          <c:tx>
            <c:rich>
              <a:bodyPr/>
              <a:lstStyle/>
              <a:p>
                <a:pPr>
                  <a:defRPr lang="en-AU" sz="2000"/>
                </a:pPr>
                <a:r>
                  <a:rPr lang="id-ID" sz="2000"/>
                  <a:t>%</a:t>
                </a:r>
              </a:p>
            </c:rich>
          </c:tx>
          <c:layout>
            <c:manualLayout>
              <c:xMode val="edge"/>
              <c:yMode val="edge"/>
              <c:x val="2.9823063355637038E-2"/>
              <c:y val="0.50898701959576631"/>
            </c:manualLayout>
          </c:layout>
        </c:title>
        <c:numFmt formatCode="General" sourceLinked="1"/>
        <c:majorTickMark val="none"/>
        <c:tickLblPos val="nextTo"/>
        <c:txPr>
          <a:bodyPr/>
          <a:lstStyle/>
          <a:p>
            <a:pPr>
              <a:defRPr lang="en-AU"/>
            </a:pPr>
            <a:endParaRPr lang="en-US"/>
          </a:p>
        </c:txPr>
        <c:crossAx val="103814272"/>
        <c:crosses val="autoZero"/>
        <c:crossBetween val="between"/>
      </c:valAx>
      <c:dTable>
        <c:showHorzBorder val="1"/>
        <c:showVertBorder val="1"/>
        <c:showOutline val="1"/>
        <c:showKeys val="1"/>
        <c:txPr>
          <a:bodyPr/>
          <a:lstStyle/>
          <a:p>
            <a:pPr rtl="0">
              <a:defRPr lang="en-AU"/>
            </a:pPr>
            <a:endParaRPr lang="en-US"/>
          </a:p>
        </c:txPr>
      </c:dTable>
    </c:plotArea>
    <c:plotVisOnly val="1"/>
    <c:dispBlanksAs val="gap"/>
  </c:chart>
  <c:txPr>
    <a:bodyPr/>
    <a:lstStyle/>
    <a:p>
      <a:pPr>
        <a:defRPr sz="1800"/>
      </a:pPr>
      <a:endParaRPr lang="en-US"/>
    </a:p>
  </c:txPr>
  <c:externalData r:id="rId1"/>
</c:chartSpace>
</file>

<file path=ppt/charts/chart17.xml><?xml version="1.0" encoding="utf-8"?>
<c:chartSpace xmlns:c="http://schemas.openxmlformats.org/drawingml/2006/chart" xmlns:a="http://schemas.openxmlformats.org/drawingml/2006/main" xmlns:r="http://schemas.openxmlformats.org/officeDocument/2006/relationships">
  <c:date1904 val="1"/>
  <c:lang val="en-US"/>
  <c:style val="26"/>
  <c:chart>
    <c:title>
      <c:tx>
        <c:rich>
          <a:bodyPr/>
          <a:lstStyle/>
          <a:p>
            <a:pPr>
              <a:defRPr lang="en-AU"/>
            </a:pPr>
            <a:r>
              <a:rPr lang="id-ID"/>
              <a:t>Angka Kejadian Decubitus gr II/Lebih Akibat Perawatan di RS Jan-Mei 2015</a:t>
            </a:r>
          </a:p>
        </c:rich>
      </c:tx>
      <c:layout>
        <c:manualLayout>
          <c:xMode val="edge"/>
          <c:yMode val="edge"/>
          <c:x val="0.15384240505319577"/>
          <c:y val="3.0053705711308932E-2"/>
        </c:manualLayout>
      </c:layout>
    </c:title>
    <c:plotArea>
      <c:layout>
        <c:manualLayout>
          <c:layoutTarget val="inner"/>
          <c:xMode val="edge"/>
          <c:yMode val="edge"/>
          <c:x val="0.15552901405846675"/>
          <c:y val="0.262139347132544"/>
          <c:w val="0.8301143359630182"/>
          <c:h val="0.50023916491202547"/>
        </c:manualLayout>
      </c:layout>
      <c:lineChart>
        <c:grouping val="standard"/>
        <c:ser>
          <c:idx val="0"/>
          <c:order val="0"/>
          <c:tx>
            <c:strRef>
              <c:f>Sheet1!$A$165</c:f>
              <c:strCache>
                <c:ptCount val="1"/>
                <c:pt idx="0">
                  <c:v>Standar</c:v>
                </c:pt>
              </c:strCache>
            </c:strRef>
          </c:tx>
          <c:cat>
            <c:strRef>
              <c:f>Sheet1!$B$164:$F$164</c:f>
              <c:strCache>
                <c:ptCount val="5"/>
                <c:pt idx="0">
                  <c:v>Jan</c:v>
                </c:pt>
                <c:pt idx="1">
                  <c:v>Feb</c:v>
                </c:pt>
                <c:pt idx="2">
                  <c:v>Mar</c:v>
                </c:pt>
                <c:pt idx="3">
                  <c:v>Apr</c:v>
                </c:pt>
                <c:pt idx="4">
                  <c:v>Mei</c:v>
                </c:pt>
              </c:strCache>
            </c:strRef>
          </c:cat>
          <c:val>
            <c:numRef>
              <c:f>Sheet1!$B$165:$F$165</c:f>
              <c:numCache>
                <c:formatCode>General</c:formatCode>
                <c:ptCount val="5"/>
                <c:pt idx="0">
                  <c:v>3</c:v>
                </c:pt>
                <c:pt idx="1">
                  <c:v>3</c:v>
                </c:pt>
                <c:pt idx="2">
                  <c:v>3</c:v>
                </c:pt>
                <c:pt idx="3">
                  <c:v>3</c:v>
                </c:pt>
                <c:pt idx="4">
                  <c:v>3</c:v>
                </c:pt>
              </c:numCache>
            </c:numRef>
          </c:val>
        </c:ser>
        <c:ser>
          <c:idx val="1"/>
          <c:order val="1"/>
          <c:tx>
            <c:strRef>
              <c:f>Sheet1!$A$166</c:f>
              <c:strCache>
                <c:ptCount val="1"/>
                <c:pt idx="0">
                  <c:v>Capaian</c:v>
                </c:pt>
              </c:strCache>
            </c:strRef>
          </c:tx>
          <c:cat>
            <c:strRef>
              <c:f>Sheet1!$B$164:$F$164</c:f>
              <c:strCache>
                <c:ptCount val="5"/>
                <c:pt idx="0">
                  <c:v>Jan</c:v>
                </c:pt>
                <c:pt idx="1">
                  <c:v>Feb</c:v>
                </c:pt>
                <c:pt idx="2">
                  <c:v>Mar</c:v>
                </c:pt>
                <c:pt idx="3">
                  <c:v>Apr</c:v>
                </c:pt>
                <c:pt idx="4">
                  <c:v>Mei</c:v>
                </c:pt>
              </c:strCache>
            </c:strRef>
          </c:cat>
          <c:val>
            <c:numRef>
              <c:f>Sheet1!$B$166:$F$166</c:f>
              <c:numCache>
                <c:formatCode>_(* #,##0.00_);_(* \(#,##0.00\);_(* "-"_);_(@_)</c:formatCode>
                <c:ptCount val="5"/>
                <c:pt idx="0">
                  <c:v>0.16</c:v>
                </c:pt>
                <c:pt idx="1">
                  <c:v>1.2</c:v>
                </c:pt>
                <c:pt idx="2">
                  <c:v>0.63000000000000522</c:v>
                </c:pt>
                <c:pt idx="3">
                  <c:v>0.64000000000000523</c:v>
                </c:pt>
                <c:pt idx="4">
                  <c:v>1.1599999999999897</c:v>
                </c:pt>
              </c:numCache>
            </c:numRef>
          </c:val>
        </c:ser>
        <c:marker val="1"/>
        <c:axId val="103872768"/>
        <c:axId val="103968768"/>
      </c:lineChart>
      <c:catAx>
        <c:axId val="103872768"/>
        <c:scaling>
          <c:orientation val="minMax"/>
        </c:scaling>
        <c:axPos val="b"/>
        <c:majorTickMark val="none"/>
        <c:tickLblPos val="nextTo"/>
        <c:txPr>
          <a:bodyPr/>
          <a:lstStyle/>
          <a:p>
            <a:pPr>
              <a:defRPr lang="en-AU"/>
            </a:pPr>
            <a:endParaRPr lang="en-US"/>
          </a:p>
        </c:txPr>
        <c:crossAx val="103968768"/>
        <c:crosses val="autoZero"/>
        <c:auto val="1"/>
        <c:lblAlgn val="ctr"/>
        <c:lblOffset val="100"/>
      </c:catAx>
      <c:valAx>
        <c:axId val="103968768"/>
        <c:scaling>
          <c:orientation val="minMax"/>
        </c:scaling>
        <c:axPos val="l"/>
        <c:majorGridlines/>
        <c:title>
          <c:tx>
            <c:rich>
              <a:bodyPr/>
              <a:lstStyle/>
              <a:p>
                <a:pPr>
                  <a:defRPr lang="en-AU" sz="2000"/>
                </a:pPr>
                <a:r>
                  <a:rPr lang="id-ID" sz="2000"/>
                  <a:t>%</a:t>
                </a:r>
              </a:p>
            </c:rich>
          </c:tx>
          <c:layout>
            <c:manualLayout>
              <c:xMode val="edge"/>
              <c:yMode val="edge"/>
              <c:x val="1.3821954228184871E-2"/>
              <c:y val="0.48019686153972935"/>
            </c:manualLayout>
          </c:layout>
        </c:title>
        <c:numFmt formatCode="General" sourceLinked="1"/>
        <c:majorTickMark val="none"/>
        <c:tickLblPos val="nextTo"/>
        <c:txPr>
          <a:bodyPr/>
          <a:lstStyle/>
          <a:p>
            <a:pPr>
              <a:defRPr lang="en-AU"/>
            </a:pPr>
            <a:endParaRPr lang="en-US"/>
          </a:p>
        </c:txPr>
        <c:crossAx val="103872768"/>
        <c:crosses val="autoZero"/>
        <c:crossBetween val="between"/>
      </c:valAx>
      <c:dTable>
        <c:showHorzBorder val="1"/>
        <c:showVertBorder val="1"/>
        <c:showOutline val="1"/>
        <c:showKeys val="1"/>
        <c:txPr>
          <a:bodyPr/>
          <a:lstStyle/>
          <a:p>
            <a:pPr rtl="0">
              <a:defRPr lang="en-AU"/>
            </a:pPr>
            <a:endParaRPr lang="en-US"/>
          </a:p>
        </c:txPr>
      </c:dTable>
    </c:plotArea>
    <c:plotVisOnly val="1"/>
    <c:dispBlanksAs val="gap"/>
  </c:chart>
  <c:txPr>
    <a:bodyPr/>
    <a:lstStyle/>
    <a:p>
      <a:pPr>
        <a:defRPr sz="1800"/>
      </a:pPr>
      <a:endParaRPr lang="en-US"/>
    </a:p>
  </c:txPr>
  <c:externalData r:id="rId1"/>
</c:chartSpace>
</file>

<file path=ppt/charts/chart18.xml><?xml version="1.0" encoding="utf-8"?>
<c:chartSpace xmlns:c="http://schemas.openxmlformats.org/drawingml/2006/chart" xmlns:a="http://schemas.openxmlformats.org/drawingml/2006/main" xmlns:r="http://schemas.openxmlformats.org/officeDocument/2006/relationships">
  <c:date1904 val="1"/>
  <c:lang val="en-US"/>
  <c:style val="26"/>
  <c:chart>
    <c:title>
      <c:tx>
        <c:rich>
          <a:bodyPr/>
          <a:lstStyle/>
          <a:p>
            <a:pPr>
              <a:defRPr lang="en-AU"/>
            </a:pPr>
            <a:r>
              <a:rPr lang="id-ID"/>
              <a:t>Kepatuhan Peneliti Terhadap Pengajuan Ijin Penelitian Klinis di RS Jan-Mei 2015</a:t>
            </a:r>
          </a:p>
        </c:rich>
      </c:tx>
      <c:layout>
        <c:manualLayout>
          <c:xMode val="edge"/>
          <c:yMode val="edge"/>
          <c:x val="0.16633818495250671"/>
          <c:y val="8.661974266455652E-3"/>
        </c:manualLayout>
      </c:layout>
    </c:title>
    <c:plotArea>
      <c:layout>
        <c:manualLayout>
          <c:layoutTarget val="inner"/>
          <c:xMode val="edge"/>
          <c:yMode val="edge"/>
          <c:x val="0.16125759895269046"/>
          <c:y val="0.23193950163284341"/>
          <c:w val="0.82143672079532948"/>
          <c:h val="0.52652443995039711"/>
        </c:manualLayout>
      </c:layout>
      <c:lineChart>
        <c:grouping val="standard"/>
        <c:ser>
          <c:idx val="0"/>
          <c:order val="0"/>
          <c:tx>
            <c:strRef>
              <c:f>Sheet1!$A$183</c:f>
              <c:strCache>
                <c:ptCount val="1"/>
                <c:pt idx="0">
                  <c:v>Standar</c:v>
                </c:pt>
              </c:strCache>
            </c:strRef>
          </c:tx>
          <c:cat>
            <c:strRef>
              <c:f>Sheet1!$B$182:$F$182</c:f>
              <c:strCache>
                <c:ptCount val="5"/>
                <c:pt idx="0">
                  <c:v>Jan</c:v>
                </c:pt>
                <c:pt idx="1">
                  <c:v>Feb</c:v>
                </c:pt>
                <c:pt idx="2">
                  <c:v>Mar</c:v>
                </c:pt>
                <c:pt idx="3">
                  <c:v>Apr</c:v>
                </c:pt>
                <c:pt idx="4">
                  <c:v>Mei</c:v>
                </c:pt>
              </c:strCache>
            </c:strRef>
          </c:cat>
          <c:val>
            <c:numRef>
              <c:f>Sheet1!$B$183:$F$183</c:f>
              <c:numCache>
                <c:formatCode>General</c:formatCode>
                <c:ptCount val="5"/>
                <c:pt idx="0">
                  <c:v>100</c:v>
                </c:pt>
                <c:pt idx="1">
                  <c:v>100</c:v>
                </c:pt>
                <c:pt idx="2">
                  <c:v>100</c:v>
                </c:pt>
                <c:pt idx="3">
                  <c:v>100</c:v>
                </c:pt>
                <c:pt idx="4">
                  <c:v>100</c:v>
                </c:pt>
              </c:numCache>
            </c:numRef>
          </c:val>
        </c:ser>
        <c:ser>
          <c:idx val="1"/>
          <c:order val="1"/>
          <c:tx>
            <c:strRef>
              <c:f>Sheet1!$A$184</c:f>
              <c:strCache>
                <c:ptCount val="1"/>
                <c:pt idx="0">
                  <c:v>Capaian</c:v>
                </c:pt>
              </c:strCache>
            </c:strRef>
          </c:tx>
          <c:cat>
            <c:strRef>
              <c:f>Sheet1!$B$182:$F$182</c:f>
              <c:strCache>
                <c:ptCount val="5"/>
                <c:pt idx="0">
                  <c:v>Jan</c:v>
                </c:pt>
                <c:pt idx="1">
                  <c:v>Feb</c:v>
                </c:pt>
                <c:pt idx="2">
                  <c:v>Mar</c:v>
                </c:pt>
                <c:pt idx="3">
                  <c:v>Apr</c:v>
                </c:pt>
                <c:pt idx="4">
                  <c:v>Mei</c:v>
                </c:pt>
              </c:strCache>
            </c:strRef>
          </c:cat>
          <c:val>
            <c:numRef>
              <c:f>Sheet1!$B$184:$F$184</c:f>
              <c:numCache>
                <c:formatCode>_(* #,##0.00_);_(* \(#,##0.00\);_(* "-"_);_(@_)</c:formatCode>
                <c:ptCount val="5"/>
                <c:pt idx="0">
                  <c:v>50</c:v>
                </c:pt>
                <c:pt idx="1">
                  <c:v>73</c:v>
                </c:pt>
                <c:pt idx="2">
                  <c:v>54</c:v>
                </c:pt>
                <c:pt idx="3">
                  <c:v>67</c:v>
                </c:pt>
                <c:pt idx="4" formatCode="General">
                  <c:v>100</c:v>
                </c:pt>
              </c:numCache>
            </c:numRef>
          </c:val>
        </c:ser>
        <c:marker val="1"/>
        <c:axId val="104046592"/>
        <c:axId val="104048128"/>
      </c:lineChart>
      <c:catAx>
        <c:axId val="104046592"/>
        <c:scaling>
          <c:orientation val="minMax"/>
        </c:scaling>
        <c:axPos val="b"/>
        <c:majorTickMark val="none"/>
        <c:tickLblPos val="nextTo"/>
        <c:txPr>
          <a:bodyPr/>
          <a:lstStyle/>
          <a:p>
            <a:pPr>
              <a:defRPr lang="en-AU"/>
            </a:pPr>
            <a:endParaRPr lang="en-US"/>
          </a:p>
        </c:txPr>
        <c:crossAx val="104048128"/>
        <c:crosses val="autoZero"/>
        <c:auto val="1"/>
        <c:lblAlgn val="ctr"/>
        <c:lblOffset val="100"/>
      </c:catAx>
      <c:valAx>
        <c:axId val="104048128"/>
        <c:scaling>
          <c:orientation val="minMax"/>
        </c:scaling>
        <c:axPos val="l"/>
        <c:majorGridlines/>
        <c:title>
          <c:tx>
            <c:rich>
              <a:bodyPr/>
              <a:lstStyle/>
              <a:p>
                <a:pPr>
                  <a:defRPr lang="en-AU" sz="2000"/>
                </a:pPr>
                <a:r>
                  <a:rPr lang="id-ID" sz="2000"/>
                  <a:t>%</a:t>
                </a:r>
              </a:p>
            </c:rich>
          </c:tx>
          <c:layout>
            <c:manualLayout>
              <c:xMode val="edge"/>
              <c:yMode val="edge"/>
              <c:x val="1.9356967004249246E-2"/>
              <c:y val="0.47367544542943862"/>
            </c:manualLayout>
          </c:layout>
        </c:title>
        <c:numFmt formatCode="General" sourceLinked="1"/>
        <c:majorTickMark val="none"/>
        <c:tickLblPos val="nextTo"/>
        <c:txPr>
          <a:bodyPr/>
          <a:lstStyle/>
          <a:p>
            <a:pPr>
              <a:defRPr lang="en-AU"/>
            </a:pPr>
            <a:endParaRPr lang="en-US"/>
          </a:p>
        </c:txPr>
        <c:crossAx val="104046592"/>
        <c:crosses val="autoZero"/>
        <c:crossBetween val="between"/>
      </c:valAx>
      <c:dTable>
        <c:showHorzBorder val="1"/>
        <c:showVertBorder val="1"/>
        <c:showOutline val="1"/>
        <c:showKeys val="1"/>
        <c:txPr>
          <a:bodyPr/>
          <a:lstStyle/>
          <a:p>
            <a:pPr rtl="0">
              <a:defRPr lang="en-AU"/>
            </a:pPr>
            <a:endParaRPr lang="en-US"/>
          </a:p>
        </c:txPr>
      </c:dTable>
    </c:plotArea>
    <c:plotVisOnly val="1"/>
    <c:dispBlanksAs val="gap"/>
  </c:chart>
  <c:txPr>
    <a:bodyPr/>
    <a:lstStyle/>
    <a:p>
      <a:pPr>
        <a:defRPr sz="1800"/>
      </a:pPr>
      <a:endParaRPr lang="en-US"/>
    </a:p>
  </c:txPr>
  <c:externalData r:id="rId1"/>
</c:chartSpace>
</file>

<file path=ppt/charts/chart19.xml><?xml version="1.0" encoding="utf-8"?>
<c:chartSpace xmlns:c="http://schemas.openxmlformats.org/drawingml/2006/chart" xmlns:a="http://schemas.openxmlformats.org/drawingml/2006/main" xmlns:r="http://schemas.openxmlformats.org/officeDocument/2006/relationships">
  <c:date1904 val="1"/>
  <c:lang val="en-US"/>
  <c:style val="26"/>
  <c:chart>
    <c:title>
      <c:tx>
        <c:rich>
          <a:bodyPr/>
          <a:lstStyle/>
          <a:p>
            <a:pPr>
              <a:defRPr lang="en-AU"/>
            </a:pPr>
            <a:r>
              <a:rPr lang="id-ID"/>
              <a:t>Kekosongan Stok Obat Esensial </a:t>
            </a:r>
          </a:p>
          <a:p>
            <a:pPr>
              <a:defRPr lang="en-AU"/>
            </a:pPr>
            <a:r>
              <a:rPr lang="id-ID"/>
              <a:t>Jan-Mei 2015</a:t>
            </a:r>
          </a:p>
        </c:rich>
      </c:tx>
      <c:layout>
        <c:manualLayout>
          <c:xMode val="edge"/>
          <c:yMode val="edge"/>
          <c:x val="0.32314066950194614"/>
          <c:y val="3.0632048877240619E-2"/>
        </c:manualLayout>
      </c:layout>
    </c:title>
    <c:plotArea>
      <c:layout>
        <c:manualLayout>
          <c:layoutTarget val="inner"/>
          <c:xMode val="edge"/>
          <c:yMode val="edge"/>
          <c:x val="0.15393671469898271"/>
          <c:y val="0.26178956685409832"/>
          <c:w val="0.84606328530101726"/>
          <c:h val="0.4622125264080526"/>
        </c:manualLayout>
      </c:layout>
      <c:lineChart>
        <c:grouping val="standard"/>
        <c:ser>
          <c:idx val="0"/>
          <c:order val="0"/>
          <c:tx>
            <c:strRef>
              <c:f>Sheet1!$A$201</c:f>
              <c:strCache>
                <c:ptCount val="1"/>
                <c:pt idx="0">
                  <c:v>Standar</c:v>
                </c:pt>
              </c:strCache>
            </c:strRef>
          </c:tx>
          <c:cat>
            <c:strRef>
              <c:f>Sheet1!$B$200:$F$200</c:f>
              <c:strCache>
                <c:ptCount val="5"/>
                <c:pt idx="0">
                  <c:v>Jan</c:v>
                </c:pt>
                <c:pt idx="1">
                  <c:v>Feb</c:v>
                </c:pt>
                <c:pt idx="2">
                  <c:v>Mar</c:v>
                </c:pt>
                <c:pt idx="3">
                  <c:v>Apr</c:v>
                </c:pt>
                <c:pt idx="4">
                  <c:v>Mei</c:v>
                </c:pt>
              </c:strCache>
            </c:strRef>
          </c:cat>
          <c:val>
            <c:numRef>
              <c:f>Sheet1!$B$201:$F$201</c:f>
              <c:numCache>
                <c:formatCode>General</c:formatCode>
                <c:ptCount val="5"/>
                <c:pt idx="0">
                  <c:v>0</c:v>
                </c:pt>
                <c:pt idx="1">
                  <c:v>0</c:v>
                </c:pt>
                <c:pt idx="2">
                  <c:v>0</c:v>
                </c:pt>
                <c:pt idx="3">
                  <c:v>0</c:v>
                </c:pt>
                <c:pt idx="4">
                  <c:v>0</c:v>
                </c:pt>
              </c:numCache>
            </c:numRef>
          </c:val>
        </c:ser>
        <c:ser>
          <c:idx val="1"/>
          <c:order val="1"/>
          <c:tx>
            <c:strRef>
              <c:f>Sheet1!$A$202</c:f>
              <c:strCache>
                <c:ptCount val="1"/>
                <c:pt idx="0">
                  <c:v>Capaian</c:v>
                </c:pt>
              </c:strCache>
            </c:strRef>
          </c:tx>
          <c:cat>
            <c:strRef>
              <c:f>Sheet1!$B$200:$F$200</c:f>
              <c:strCache>
                <c:ptCount val="5"/>
                <c:pt idx="0">
                  <c:v>Jan</c:v>
                </c:pt>
                <c:pt idx="1">
                  <c:v>Feb</c:v>
                </c:pt>
                <c:pt idx="2">
                  <c:v>Mar</c:v>
                </c:pt>
                <c:pt idx="3">
                  <c:v>Apr</c:v>
                </c:pt>
                <c:pt idx="4">
                  <c:v>Mei</c:v>
                </c:pt>
              </c:strCache>
            </c:strRef>
          </c:cat>
          <c:val>
            <c:numRef>
              <c:f>Sheet1!$B$202:$F$202</c:f>
              <c:numCache>
                <c:formatCode>_(* #,##0.00_);_(* \(#,##0.00\);_(* "-"_);_(@_)</c:formatCode>
                <c:ptCount val="5"/>
                <c:pt idx="0">
                  <c:v>18.8</c:v>
                </c:pt>
                <c:pt idx="1">
                  <c:v>20.6</c:v>
                </c:pt>
                <c:pt idx="2">
                  <c:v>2</c:v>
                </c:pt>
                <c:pt idx="3">
                  <c:v>1.9000000000000001</c:v>
                </c:pt>
                <c:pt idx="4" formatCode="General">
                  <c:v>0</c:v>
                </c:pt>
              </c:numCache>
            </c:numRef>
          </c:val>
        </c:ser>
        <c:marker val="1"/>
        <c:axId val="104146048"/>
        <c:axId val="104147584"/>
      </c:lineChart>
      <c:catAx>
        <c:axId val="104146048"/>
        <c:scaling>
          <c:orientation val="minMax"/>
        </c:scaling>
        <c:axPos val="b"/>
        <c:majorTickMark val="none"/>
        <c:tickLblPos val="nextTo"/>
        <c:txPr>
          <a:bodyPr/>
          <a:lstStyle/>
          <a:p>
            <a:pPr>
              <a:defRPr lang="en-AU"/>
            </a:pPr>
            <a:endParaRPr lang="en-US"/>
          </a:p>
        </c:txPr>
        <c:crossAx val="104147584"/>
        <c:crosses val="autoZero"/>
        <c:auto val="1"/>
        <c:lblAlgn val="ctr"/>
        <c:lblOffset val="100"/>
      </c:catAx>
      <c:valAx>
        <c:axId val="104147584"/>
        <c:scaling>
          <c:orientation val="minMax"/>
        </c:scaling>
        <c:axPos val="l"/>
        <c:majorGridlines/>
        <c:title>
          <c:tx>
            <c:rich>
              <a:bodyPr/>
              <a:lstStyle/>
              <a:p>
                <a:pPr>
                  <a:defRPr lang="en-AU" sz="2000"/>
                </a:pPr>
                <a:r>
                  <a:rPr lang="id-ID" sz="2000"/>
                  <a:t>%</a:t>
                </a:r>
              </a:p>
            </c:rich>
          </c:tx>
          <c:layout>
            <c:manualLayout>
              <c:xMode val="edge"/>
              <c:yMode val="edge"/>
              <c:x val="2.4110598230458059E-2"/>
              <c:y val="0.48262958520244759"/>
            </c:manualLayout>
          </c:layout>
        </c:title>
        <c:numFmt formatCode="General" sourceLinked="1"/>
        <c:majorTickMark val="none"/>
        <c:tickLblPos val="nextTo"/>
        <c:txPr>
          <a:bodyPr/>
          <a:lstStyle/>
          <a:p>
            <a:pPr>
              <a:defRPr lang="en-AU"/>
            </a:pPr>
            <a:endParaRPr lang="en-US"/>
          </a:p>
        </c:txPr>
        <c:crossAx val="104146048"/>
        <c:crosses val="autoZero"/>
        <c:crossBetween val="between"/>
      </c:valAx>
      <c:dTable>
        <c:showHorzBorder val="1"/>
        <c:showVertBorder val="1"/>
        <c:showOutline val="1"/>
        <c:showKeys val="1"/>
        <c:txPr>
          <a:bodyPr/>
          <a:lstStyle/>
          <a:p>
            <a:pPr rtl="0">
              <a:defRPr lang="en-AU"/>
            </a:pPr>
            <a:endParaRPr lang="en-US"/>
          </a:p>
        </c:txPr>
      </c:dTable>
    </c:plotArea>
    <c:plotVisOnly val="1"/>
    <c:dispBlanksAs val="gap"/>
  </c:chart>
  <c:txPr>
    <a:bodyPr/>
    <a:lstStyle/>
    <a:p>
      <a:pPr>
        <a:defRPr sz="1800"/>
      </a:pPr>
      <a:endParaRPr lang="en-US"/>
    </a:p>
  </c:txPr>
  <c:externalData r:id="rId1"/>
</c:chartSpace>
</file>

<file path=ppt/charts/chart20.xml><?xml version="1.0" encoding="utf-8"?>
<c:chartSpace xmlns:c="http://schemas.openxmlformats.org/drawingml/2006/chart" xmlns:a="http://schemas.openxmlformats.org/drawingml/2006/main" xmlns:r="http://schemas.openxmlformats.org/officeDocument/2006/relationships">
  <c:date1904 val="1"/>
  <c:lang val="en-US"/>
  <c:style val="26"/>
  <c:chart>
    <c:title>
      <c:tx>
        <c:rich>
          <a:bodyPr/>
          <a:lstStyle/>
          <a:p>
            <a:pPr>
              <a:defRPr lang="en-AU"/>
            </a:pPr>
            <a:r>
              <a:rPr lang="id-ID"/>
              <a:t>Ketepatan Waktu Pengiriman Laporan Bulanan ke Kementerian Kesehatan RI Jan-Mei 2015</a:t>
            </a:r>
          </a:p>
        </c:rich>
      </c:tx>
      <c:layout>
        <c:manualLayout>
          <c:xMode val="edge"/>
          <c:yMode val="edge"/>
          <c:x val="0.18808695470124151"/>
          <c:y val="2.9063436876935786E-2"/>
        </c:manualLayout>
      </c:layout>
    </c:title>
    <c:plotArea>
      <c:layout>
        <c:manualLayout>
          <c:layoutTarget val="inner"/>
          <c:xMode val="edge"/>
          <c:yMode val="edge"/>
          <c:x val="0.15694863952605662"/>
          <c:y val="0.25323185401390325"/>
          <c:w val="0.82695407711232483"/>
          <c:h val="0.48735824735281941"/>
        </c:manualLayout>
      </c:layout>
      <c:lineChart>
        <c:grouping val="standard"/>
        <c:ser>
          <c:idx val="0"/>
          <c:order val="0"/>
          <c:tx>
            <c:strRef>
              <c:f>Sheet1!$A$218</c:f>
              <c:strCache>
                <c:ptCount val="1"/>
                <c:pt idx="0">
                  <c:v>Standar</c:v>
                </c:pt>
              </c:strCache>
            </c:strRef>
          </c:tx>
          <c:cat>
            <c:strRef>
              <c:f>Sheet1!$B$217:$F$217</c:f>
              <c:strCache>
                <c:ptCount val="5"/>
                <c:pt idx="0">
                  <c:v>Jan</c:v>
                </c:pt>
                <c:pt idx="1">
                  <c:v>Feb</c:v>
                </c:pt>
                <c:pt idx="2">
                  <c:v>Mar</c:v>
                </c:pt>
                <c:pt idx="3">
                  <c:v>Apr</c:v>
                </c:pt>
                <c:pt idx="4">
                  <c:v>Mei</c:v>
                </c:pt>
              </c:strCache>
            </c:strRef>
          </c:cat>
          <c:val>
            <c:numRef>
              <c:f>Sheet1!$B$218:$F$218</c:f>
              <c:numCache>
                <c:formatCode>General</c:formatCode>
                <c:ptCount val="5"/>
                <c:pt idx="0">
                  <c:v>100</c:v>
                </c:pt>
                <c:pt idx="1">
                  <c:v>100</c:v>
                </c:pt>
                <c:pt idx="2">
                  <c:v>100</c:v>
                </c:pt>
                <c:pt idx="3">
                  <c:v>100</c:v>
                </c:pt>
                <c:pt idx="4">
                  <c:v>100</c:v>
                </c:pt>
              </c:numCache>
            </c:numRef>
          </c:val>
        </c:ser>
        <c:ser>
          <c:idx val="1"/>
          <c:order val="1"/>
          <c:tx>
            <c:strRef>
              <c:f>Sheet1!$A$219</c:f>
              <c:strCache>
                <c:ptCount val="1"/>
                <c:pt idx="0">
                  <c:v>Capaian</c:v>
                </c:pt>
              </c:strCache>
            </c:strRef>
          </c:tx>
          <c:cat>
            <c:strRef>
              <c:f>Sheet1!$B$217:$F$217</c:f>
              <c:strCache>
                <c:ptCount val="5"/>
                <c:pt idx="0">
                  <c:v>Jan</c:v>
                </c:pt>
                <c:pt idx="1">
                  <c:v>Feb</c:v>
                </c:pt>
                <c:pt idx="2">
                  <c:v>Mar</c:v>
                </c:pt>
                <c:pt idx="3">
                  <c:v>Apr</c:v>
                </c:pt>
                <c:pt idx="4">
                  <c:v>Mei</c:v>
                </c:pt>
              </c:strCache>
            </c:strRef>
          </c:cat>
          <c:val>
            <c:numRef>
              <c:f>Sheet1!$B$219:$F$219</c:f>
              <c:numCache>
                <c:formatCode>General</c:formatCode>
                <c:ptCount val="5"/>
                <c:pt idx="0">
                  <c:v>100</c:v>
                </c:pt>
                <c:pt idx="1">
                  <c:v>100</c:v>
                </c:pt>
                <c:pt idx="2">
                  <c:v>100</c:v>
                </c:pt>
                <c:pt idx="3">
                  <c:v>100</c:v>
                </c:pt>
                <c:pt idx="4">
                  <c:v>100</c:v>
                </c:pt>
              </c:numCache>
            </c:numRef>
          </c:val>
        </c:ser>
        <c:marker val="1"/>
        <c:axId val="104212736"/>
        <c:axId val="104222720"/>
      </c:lineChart>
      <c:catAx>
        <c:axId val="104212736"/>
        <c:scaling>
          <c:orientation val="minMax"/>
        </c:scaling>
        <c:axPos val="b"/>
        <c:majorTickMark val="none"/>
        <c:tickLblPos val="nextTo"/>
        <c:txPr>
          <a:bodyPr/>
          <a:lstStyle/>
          <a:p>
            <a:pPr>
              <a:defRPr lang="en-AU"/>
            </a:pPr>
            <a:endParaRPr lang="en-US"/>
          </a:p>
        </c:txPr>
        <c:crossAx val="104222720"/>
        <c:crosses val="autoZero"/>
        <c:auto val="1"/>
        <c:lblAlgn val="ctr"/>
        <c:lblOffset val="100"/>
      </c:catAx>
      <c:valAx>
        <c:axId val="104222720"/>
        <c:scaling>
          <c:orientation val="minMax"/>
        </c:scaling>
        <c:axPos val="l"/>
        <c:majorGridlines/>
        <c:title>
          <c:tx>
            <c:rich>
              <a:bodyPr/>
              <a:lstStyle/>
              <a:p>
                <a:pPr>
                  <a:defRPr lang="en-AU" sz="2000"/>
                </a:pPr>
                <a:r>
                  <a:rPr lang="id-ID" sz="2000"/>
                  <a:t>%</a:t>
                </a:r>
              </a:p>
            </c:rich>
          </c:tx>
          <c:layout>
            <c:manualLayout>
              <c:xMode val="edge"/>
              <c:yMode val="edge"/>
              <c:x val="1.3850954853948664E-2"/>
              <c:y val="0.4516749258838999"/>
            </c:manualLayout>
          </c:layout>
        </c:title>
        <c:numFmt formatCode="General" sourceLinked="1"/>
        <c:majorTickMark val="none"/>
        <c:tickLblPos val="nextTo"/>
        <c:txPr>
          <a:bodyPr/>
          <a:lstStyle/>
          <a:p>
            <a:pPr>
              <a:defRPr lang="en-AU"/>
            </a:pPr>
            <a:endParaRPr lang="en-US"/>
          </a:p>
        </c:txPr>
        <c:crossAx val="104212736"/>
        <c:crosses val="autoZero"/>
        <c:crossBetween val="between"/>
      </c:valAx>
      <c:dTable>
        <c:showHorzBorder val="1"/>
        <c:showVertBorder val="1"/>
        <c:showOutline val="1"/>
        <c:showKeys val="1"/>
        <c:txPr>
          <a:bodyPr/>
          <a:lstStyle/>
          <a:p>
            <a:pPr rtl="0">
              <a:defRPr lang="en-AU"/>
            </a:pPr>
            <a:endParaRPr lang="en-US"/>
          </a:p>
        </c:txPr>
      </c:dTable>
    </c:plotArea>
    <c:plotVisOnly val="1"/>
    <c:dispBlanksAs val="gap"/>
  </c:chart>
  <c:txPr>
    <a:bodyPr/>
    <a:lstStyle/>
    <a:p>
      <a:pPr>
        <a:defRPr sz="1800"/>
      </a:pPr>
      <a:endParaRPr lang="en-US"/>
    </a:p>
  </c:txPr>
  <c:externalData r:id="rId1"/>
</c:chartSpace>
</file>

<file path=ppt/charts/chart21.xml><?xml version="1.0" encoding="utf-8"?>
<c:chartSpace xmlns:c="http://schemas.openxmlformats.org/drawingml/2006/chart" xmlns:a="http://schemas.openxmlformats.org/drawingml/2006/main" xmlns:r="http://schemas.openxmlformats.org/officeDocument/2006/relationships">
  <c:date1904 val="1"/>
  <c:lang val="en-US"/>
  <c:style val="26"/>
  <c:chart>
    <c:title>
      <c:tx>
        <c:rich>
          <a:bodyPr/>
          <a:lstStyle/>
          <a:p>
            <a:pPr>
              <a:defRPr lang="en-AU"/>
            </a:pPr>
            <a:r>
              <a:rPr lang="id-ID"/>
              <a:t>Penanganan Insiden Tertusuk Jarum </a:t>
            </a:r>
          </a:p>
          <a:p>
            <a:pPr>
              <a:defRPr lang="en-AU"/>
            </a:pPr>
            <a:r>
              <a:rPr lang="id-ID"/>
              <a:t>Jan-Jun 2015</a:t>
            </a:r>
          </a:p>
        </c:rich>
      </c:tx>
      <c:layout>
        <c:manualLayout>
          <c:xMode val="edge"/>
          <c:yMode val="edge"/>
          <c:x val="0.26302868561890463"/>
          <c:y val="1.6802933514263641E-2"/>
        </c:manualLayout>
      </c:layout>
    </c:title>
    <c:plotArea>
      <c:layout>
        <c:manualLayout>
          <c:layoutTarget val="inner"/>
          <c:xMode val="edge"/>
          <c:yMode val="edge"/>
          <c:x val="0.15615506320733238"/>
          <c:y val="0.2416624265545057"/>
          <c:w val="0.8438449367926677"/>
          <c:h val="0.51345640864232056"/>
        </c:manualLayout>
      </c:layout>
      <c:lineChart>
        <c:grouping val="standard"/>
        <c:ser>
          <c:idx val="0"/>
          <c:order val="0"/>
          <c:tx>
            <c:strRef>
              <c:f>Sheet1!$A$235</c:f>
              <c:strCache>
                <c:ptCount val="1"/>
                <c:pt idx="0">
                  <c:v>Standar</c:v>
                </c:pt>
              </c:strCache>
            </c:strRef>
          </c:tx>
          <c:cat>
            <c:strRef>
              <c:f>Sheet1!$B$234:$E$234</c:f>
              <c:strCache>
                <c:ptCount val="4"/>
                <c:pt idx="0">
                  <c:v>Jan</c:v>
                </c:pt>
                <c:pt idx="1">
                  <c:v>Feb</c:v>
                </c:pt>
                <c:pt idx="2">
                  <c:v>Mar</c:v>
                </c:pt>
                <c:pt idx="3">
                  <c:v>Apr</c:v>
                </c:pt>
              </c:strCache>
            </c:strRef>
          </c:cat>
          <c:val>
            <c:numRef>
              <c:f>Sheet1!$B$235:$E$235</c:f>
              <c:numCache>
                <c:formatCode>General</c:formatCode>
                <c:ptCount val="4"/>
                <c:pt idx="0">
                  <c:v>100</c:v>
                </c:pt>
                <c:pt idx="1">
                  <c:v>100</c:v>
                </c:pt>
                <c:pt idx="2">
                  <c:v>100</c:v>
                </c:pt>
                <c:pt idx="3">
                  <c:v>100</c:v>
                </c:pt>
              </c:numCache>
            </c:numRef>
          </c:val>
        </c:ser>
        <c:ser>
          <c:idx val="1"/>
          <c:order val="1"/>
          <c:tx>
            <c:strRef>
              <c:f>Sheet1!$A$236</c:f>
              <c:strCache>
                <c:ptCount val="1"/>
                <c:pt idx="0">
                  <c:v>Capaian</c:v>
                </c:pt>
              </c:strCache>
            </c:strRef>
          </c:tx>
          <c:cat>
            <c:strRef>
              <c:f>Sheet1!$B$234:$E$234</c:f>
              <c:strCache>
                <c:ptCount val="4"/>
                <c:pt idx="0">
                  <c:v>Jan</c:v>
                </c:pt>
                <c:pt idx="1">
                  <c:v>Feb</c:v>
                </c:pt>
                <c:pt idx="2">
                  <c:v>Mar</c:v>
                </c:pt>
                <c:pt idx="3">
                  <c:v>Apr</c:v>
                </c:pt>
              </c:strCache>
            </c:strRef>
          </c:cat>
          <c:val>
            <c:numRef>
              <c:f>Sheet1!$B$236:$E$236</c:f>
              <c:numCache>
                <c:formatCode>General</c:formatCode>
                <c:ptCount val="4"/>
                <c:pt idx="0">
                  <c:v>100</c:v>
                </c:pt>
                <c:pt idx="1">
                  <c:v>100</c:v>
                </c:pt>
                <c:pt idx="2">
                  <c:v>100</c:v>
                </c:pt>
                <c:pt idx="3">
                  <c:v>100</c:v>
                </c:pt>
              </c:numCache>
            </c:numRef>
          </c:val>
        </c:ser>
        <c:marker val="1"/>
        <c:axId val="104275328"/>
        <c:axId val="104285312"/>
      </c:lineChart>
      <c:catAx>
        <c:axId val="104275328"/>
        <c:scaling>
          <c:orientation val="minMax"/>
        </c:scaling>
        <c:axPos val="b"/>
        <c:majorTickMark val="none"/>
        <c:tickLblPos val="nextTo"/>
        <c:txPr>
          <a:bodyPr/>
          <a:lstStyle/>
          <a:p>
            <a:pPr>
              <a:defRPr lang="en-AU"/>
            </a:pPr>
            <a:endParaRPr lang="en-US"/>
          </a:p>
        </c:txPr>
        <c:crossAx val="104285312"/>
        <c:crosses val="autoZero"/>
        <c:auto val="1"/>
        <c:lblAlgn val="ctr"/>
        <c:lblOffset val="100"/>
      </c:catAx>
      <c:valAx>
        <c:axId val="104285312"/>
        <c:scaling>
          <c:orientation val="minMax"/>
        </c:scaling>
        <c:axPos val="l"/>
        <c:majorGridlines/>
        <c:title>
          <c:tx>
            <c:rich>
              <a:bodyPr/>
              <a:lstStyle/>
              <a:p>
                <a:pPr>
                  <a:defRPr lang="en-AU" sz="2000"/>
                </a:pPr>
                <a:r>
                  <a:rPr lang="id-ID" sz="2000"/>
                  <a:t>%</a:t>
                </a:r>
              </a:p>
            </c:rich>
          </c:tx>
          <c:layout>
            <c:manualLayout>
              <c:xMode val="edge"/>
              <c:yMode val="edge"/>
              <c:x val="1.7827844922668406E-2"/>
              <c:y val="0.44349063424796031"/>
            </c:manualLayout>
          </c:layout>
        </c:title>
        <c:numFmt formatCode="General" sourceLinked="1"/>
        <c:majorTickMark val="none"/>
        <c:tickLblPos val="nextTo"/>
        <c:txPr>
          <a:bodyPr/>
          <a:lstStyle/>
          <a:p>
            <a:pPr>
              <a:defRPr lang="en-AU"/>
            </a:pPr>
            <a:endParaRPr lang="en-US"/>
          </a:p>
        </c:txPr>
        <c:crossAx val="104275328"/>
        <c:crosses val="autoZero"/>
        <c:crossBetween val="between"/>
      </c:valAx>
      <c:dTable>
        <c:showHorzBorder val="1"/>
        <c:showVertBorder val="1"/>
        <c:showOutline val="1"/>
        <c:showKeys val="1"/>
        <c:txPr>
          <a:bodyPr/>
          <a:lstStyle/>
          <a:p>
            <a:pPr rtl="0">
              <a:defRPr lang="en-AU"/>
            </a:pPr>
            <a:endParaRPr lang="en-US"/>
          </a:p>
        </c:txPr>
      </c:dTable>
    </c:plotArea>
    <c:plotVisOnly val="1"/>
    <c:dispBlanksAs val="gap"/>
  </c:chart>
  <c:txPr>
    <a:bodyPr/>
    <a:lstStyle/>
    <a:p>
      <a:pPr>
        <a:defRPr sz="1800"/>
      </a:pPr>
      <a:endParaRPr lang="en-US"/>
    </a:p>
  </c:txPr>
  <c:externalData r:id="rId1"/>
</c:chartSpace>
</file>

<file path=ppt/charts/chart22.xml><?xml version="1.0" encoding="utf-8"?>
<c:chartSpace xmlns:c="http://schemas.openxmlformats.org/drawingml/2006/chart" xmlns:a="http://schemas.openxmlformats.org/drawingml/2006/main" xmlns:r="http://schemas.openxmlformats.org/officeDocument/2006/relationships">
  <c:date1904 val="1"/>
  <c:lang val="en-US"/>
  <c:style val="26"/>
  <c:chart>
    <c:title>
      <c:tx>
        <c:rich>
          <a:bodyPr/>
          <a:lstStyle/>
          <a:p>
            <a:pPr>
              <a:defRPr lang="en-AU"/>
            </a:pPr>
            <a:r>
              <a:rPr lang="id-ID" dirty="0"/>
              <a:t>Tidak Adanya Kesalahan </a:t>
            </a:r>
            <a:endParaRPr lang="id-ID" dirty="0" smtClean="0"/>
          </a:p>
          <a:p>
            <a:pPr>
              <a:defRPr lang="en-AU"/>
            </a:pPr>
            <a:r>
              <a:rPr lang="id-ID" dirty="0" smtClean="0"/>
              <a:t>Penempatan/Pemanfaatan </a:t>
            </a:r>
            <a:r>
              <a:rPr lang="id-ID" dirty="0"/>
              <a:t>SDM  </a:t>
            </a:r>
          </a:p>
          <a:p>
            <a:pPr>
              <a:defRPr lang="en-AU"/>
            </a:pPr>
            <a:r>
              <a:rPr lang="id-ID" dirty="0"/>
              <a:t>Tahun 2012-2014</a:t>
            </a:r>
          </a:p>
        </c:rich>
      </c:tx>
      <c:layout>
        <c:manualLayout>
          <c:xMode val="edge"/>
          <c:yMode val="edge"/>
          <c:x val="0.29667776518400568"/>
          <c:y val="3.1481128840173206E-2"/>
        </c:manualLayout>
      </c:layout>
    </c:title>
    <c:plotArea>
      <c:layout>
        <c:manualLayout>
          <c:layoutTarget val="inner"/>
          <c:xMode val="edge"/>
          <c:yMode val="edge"/>
          <c:x val="0.15882185720612621"/>
          <c:y val="0.29737929834111032"/>
          <c:w val="0.82413384592297156"/>
          <c:h val="0.46563892764735382"/>
        </c:manualLayout>
      </c:layout>
      <c:lineChart>
        <c:grouping val="standard"/>
        <c:ser>
          <c:idx val="0"/>
          <c:order val="0"/>
          <c:tx>
            <c:strRef>
              <c:f>Sheet1!$A$252</c:f>
              <c:strCache>
                <c:ptCount val="1"/>
                <c:pt idx="0">
                  <c:v>Standar</c:v>
                </c:pt>
              </c:strCache>
            </c:strRef>
          </c:tx>
          <c:cat>
            <c:numRef>
              <c:f>Sheet1!$B$251:$D$251</c:f>
              <c:numCache>
                <c:formatCode>General</c:formatCode>
                <c:ptCount val="3"/>
                <c:pt idx="0">
                  <c:v>2012</c:v>
                </c:pt>
                <c:pt idx="1">
                  <c:v>2013</c:v>
                </c:pt>
                <c:pt idx="2">
                  <c:v>2014</c:v>
                </c:pt>
              </c:numCache>
            </c:numRef>
          </c:cat>
          <c:val>
            <c:numRef>
              <c:f>Sheet1!$B$252:$D$252</c:f>
              <c:numCache>
                <c:formatCode>General</c:formatCode>
                <c:ptCount val="3"/>
                <c:pt idx="0">
                  <c:v>80</c:v>
                </c:pt>
                <c:pt idx="1">
                  <c:v>80</c:v>
                </c:pt>
                <c:pt idx="2">
                  <c:v>80</c:v>
                </c:pt>
              </c:numCache>
            </c:numRef>
          </c:val>
        </c:ser>
        <c:ser>
          <c:idx val="1"/>
          <c:order val="1"/>
          <c:tx>
            <c:strRef>
              <c:f>Sheet1!$A$253</c:f>
              <c:strCache>
                <c:ptCount val="1"/>
                <c:pt idx="0">
                  <c:v>Capaian</c:v>
                </c:pt>
              </c:strCache>
            </c:strRef>
          </c:tx>
          <c:cat>
            <c:numRef>
              <c:f>Sheet1!$B$251:$D$251</c:f>
              <c:numCache>
                <c:formatCode>General</c:formatCode>
                <c:ptCount val="3"/>
                <c:pt idx="0">
                  <c:v>2012</c:v>
                </c:pt>
                <c:pt idx="1">
                  <c:v>2013</c:v>
                </c:pt>
                <c:pt idx="2">
                  <c:v>2014</c:v>
                </c:pt>
              </c:numCache>
            </c:numRef>
          </c:cat>
          <c:val>
            <c:numRef>
              <c:f>Sheet1!$B$253:$D$253</c:f>
              <c:numCache>
                <c:formatCode>General</c:formatCode>
                <c:ptCount val="3"/>
                <c:pt idx="0">
                  <c:v>99.97</c:v>
                </c:pt>
                <c:pt idx="1">
                  <c:v>99.95</c:v>
                </c:pt>
                <c:pt idx="2">
                  <c:v>99.97</c:v>
                </c:pt>
              </c:numCache>
            </c:numRef>
          </c:val>
        </c:ser>
        <c:marker val="1"/>
        <c:axId val="104391424"/>
        <c:axId val="104392960"/>
      </c:lineChart>
      <c:catAx>
        <c:axId val="104391424"/>
        <c:scaling>
          <c:orientation val="minMax"/>
        </c:scaling>
        <c:axPos val="b"/>
        <c:numFmt formatCode="General" sourceLinked="1"/>
        <c:majorTickMark val="none"/>
        <c:tickLblPos val="nextTo"/>
        <c:txPr>
          <a:bodyPr/>
          <a:lstStyle/>
          <a:p>
            <a:pPr>
              <a:defRPr lang="en-AU"/>
            </a:pPr>
            <a:endParaRPr lang="en-US"/>
          </a:p>
        </c:txPr>
        <c:crossAx val="104392960"/>
        <c:crosses val="autoZero"/>
        <c:auto val="1"/>
        <c:lblAlgn val="ctr"/>
        <c:lblOffset val="100"/>
      </c:catAx>
      <c:valAx>
        <c:axId val="104392960"/>
        <c:scaling>
          <c:orientation val="minMax"/>
        </c:scaling>
        <c:axPos val="l"/>
        <c:majorGridlines/>
        <c:title>
          <c:tx>
            <c:rich>
              <a:bodyPr/>
              <a:lstStyle/>
              <a:p>
                <a:pPr>
                  <a:defRPr lang="en-AU" sz="2000"/>
                </a:pPr>
                <a:r>
                  <a:rPr lang="id-ID" sz="2000"/>
                  <a:t>%</a:t>
                </a:r>
              </a:p>
            </c:rich>
          </c:tx>
          <c:layout>
            <c:manualLayout>
              <c:xMode val="edge"/>
              <c:yMode val="edge"/>
              <c:x val="3.3697197146513896E-2"/>
              <c:y val="0.48932806530794654"/>
            </c:manualLayout>
          </c:layout>
        </c:title>
        <c:numFmt formatCode="General" sourceLinked="1"/>
        <c:majorTickMark val="none"/>
        <c:tickLblPos val="nextTo"/>
        <c:txPr>
          <a:bodyPr/>
          <a:lstStyle/>
          <a:p>
            <a:pPr>
              <a:defRPr lang="en-AU"/>
            </a:pPr>
            <a:endParaRPr lang="en-US"/>
          </a:p>
        </c:txPr>
        <c:crossAx val="104391424"/>
        <c:crosses val="autoZero"/>
        <c:crossBetween val="between"/>
      </c:valAx>
      <c:dTable>
        <c:showHorzBorder val="1"/>
        <c:showVertBorder val="1"/>
        <c:showOutline val="1"/>
        <c:showKeys val="1"/>
        <c:txPr>
          <a:bodyPr/>
          <a:lstStyle/>
          <a:p>
            <a:pPr rtl="0">
              <a:defRPr lang="en-AU"/>
            </a:pPr>
            <a:endParaRPr lang="en-US"/>
          </a:p>
        </c:txPr>
      </c:dTable>
    </c:plotArea>
    <c:plotVisOnly val="1"/>
    <c:dispBlanksAs val="gap"/>
  </c:chart>
  <c:txPr>
    <a:bodyPr/>
    <a:lstStyle/>
    <a:p>
      <a:pPr>
        <a:defRPr sz="1800"/>
      </a:pPr>
      <a:endParaRPr lang="en-US"/>
    </a:p>
  </c:txPr>
  <c:externalData r:id="rId1"/>
</c:chartSpace>
</file>

<file path=ppt/charts/chart23.xml><?xml version="1.0" encoding="utf-8"?>
<c:chartSpace xmlns:c="http://schemas.openxmlformats.org/drawingml/2006/chart" xmlns:a="http://schemas.openxmlformats.org/drawingml/2006/main" xmlns:r="http://schemas.openxmlformats.org/officeDocument/2006/relationships">
  <c:date1904 val="1"/>
  <c:lang val="en-US"/>
  <c:style val="26"/>
  <c:chart>
    <c:title>
      <c:tx>
        <c:rich>
          <a:bodyPr/>
          <a:lstStyle/>
          <a:p>
            <a:pPr>
              <a:defRPr lang="en-AU"/>
            </a:pPr>
            <a:r>
              <a:rPr lang="id-ID" dirty="0"/>
              <a:t>Kepuasan </a:t>
            </a:r>
            <a:r>
              <a:rPr lang="id-ID" dirty="0" smtClean="0"/>
              <a:t>Pelanggan </a:t>
            </a:r>
          </a:p>
          <a:p>
            <a:pPr>
              <a:defRPr lang="en-AU"/>
            </a:pPr>
            <a:r>
              <a:rPr lang="id-ID" dirty="0" smtClean="0"/>
              <a:t>Tahun 2014</a:t>
            </a:r>
            <a:r>
              <a:rPr lang="id-ID" baseline="0" dirty="0" smtClean="0"/>
              <a:t> s/d April 2015</a:t>
            </a:r>
            <a:endParaRPr lang="id-ID" dirty="0" smtClean="0"/>
          </a:p>
          <a:p>
            <a:pPr>
              <a:defRPr lang="en-AU"/>
            </a:pPr>
            <a:r>
              <a:rPr lang="id-ID" dirty="0" smtClean="0"/>
              <a:t> </a:t>
            </a:r>
            <a:endParaRPr lang="id-ID" dirty="0"/>
          </a:p>
        </c:rich>
      </c:tx>
      <c:layout>
        <c:manualLayout>
          <c:xMode val="edge"/>
          <c:yMode val="edge"/>
          <c:x val="0.31166243002408717"/>
          <c:y val="3.057243110576071E-2"/>
        </c:manualLayout>
      </c:layout>
    </c:title>
    <c:plotArea>
      <c:layout>
        <c:manualLayout>
          <c:layoutTarget val="inner"/>
          <c:xMode val="edge"/>
          <c:yMode val="edge"/>
          <c:x val="0.16352088966985087"/>
          <c:y val="0.2825240068310983"/>
          <c:w val="0.77610216645205032"/>
          <c:h val="0.44810768311916188"/>
        </c:manualLayout>
      </c:layout>
      <c:lineChart>
        <c:grouping val="standard"/>
        <c:ser>
          <c:idx val="0"/>
          <c:order val="0"/>
          <c:tx>
            <c:strRef>
              <c:f>Sheet1!$A$270</c:f>
              <c:strCache>
                <c:ptCount val="1"/>
                <c:pt idx="0">
                  <c:v>Standar</c:v>
                </c:pt>
              </c:strCache>
            </c:strRef>
          </c:tx>
          <c:cat>
            <c:strRef>
              <c:f>Sheet1!$B$269:$E$269</c:f>
              <c:strCache>
                <c:ptCount val="4"/>
                <c:pt idx="0">
                  <c:v>Jan-Apr'14</c:v>
                </c:pt>
                <c:pt idx="1">
                  <c:v>Mei-Agt'14</c:v>
                </c:pt>
                <c:pt idx="2">
                  <c:v>Sep-Des'14</c:v>
                </c:pt>
                <c:pt idx="3">
                  <c:v>Jan-Apr'15</c:v>
                </c:pt>
              </c:strCache>
            </c:strRef>
          </c:cat>
          <c:val>
            <c:numRef>
              <c:f>Sheet1!$B$270:$E$270</c:f>
              <c:numCache>
                <c:formatCode>General</c:formatCode>
                <c:ptCount val="4"/>
                <c:pt idx="0">
                  <c:v>90</c:v>
                </c:pt>
                <c:pt idx="1">
                  <c:v>90</c:v>
                </c:pt>
                <c:pt idx="2">
                  <c:v>90</c:v>
                </c:pt>
                <c:pt idx="3">
                  <c:v>90</c:v>
                </c:pt>
              </c:numCache>
            </c:numRef>
          </c:val>
        </c:ser>
        <c:ser>
          <c:idx val="1"/>
          <c:order val="1"/>
          <c:tx>
            <c:strRef>
              <c:f>Sheet1!$A$271</c:f>
              <c:strCache>
                <c:ptCount val="1"/>
                <c:pt idx="0">
                  <c:v>Capaian</c:v>
                </c:pt>
              </c:strCache>
            </c:strRef>
          </c:tx>
          <c:cat>
            <c:strRef>
              <c:f>Sheet1!$B$269:$E$269</c:f>
              <c:strCache>
                <c:ptCount val="4"/>
                <c:pt idx="0">
                  <c:v>Jan-Apr'14</c:v>
                </c:pt>
                <c:pt idx="1">
                  <c:v>Mei-Agt'14</c:v>
                </c:pt>
                <c:pt idx="2">
                  <c:v>Sep-Des'14</c:v>
                </c:pt>
                <c:pt idx="3">
                  <c:v>Jan-Apr'15</c:v>
                </c:pt>
              </c:strCache>
            </c:strRef>
          </c:cat>
          <c:val>
            <c:numRef>
              <c:f>Sheet1!$B$271:$E$271</c:f>
              <c:numCache>
                <c:formatCode>General</c:formatCode>
                <c:ptCount val="4"/>
                <c:pt idx="0">
                  <c:v>66.400000000000006</c:v>
                </c:pt>
                <c:pt idx="1">
                  <c:v>71.900000000000006</c:v>
                </c:pt>
                <c:pt idx="2">
                  <c:v>71.7</c:v>
                </c:pt>
                <c:pt idx="3">
                  <c:v>72</c:v>
                </c:pt>
              </c:numCache>
            </c:numRef>
          </c:val>
        </c:ser>
        <c:marker val="1"/>
        <c:axId val="104462208"/>
        <c:axId val="104463744"/>
      </c:lineChart>
      <c:catAx>
        <c:axId val="104462208"/>
        <c:scaling>
          <c:orientation val="minMax"/>
        </c:scaling>
        <c:axPos val="b"/>
        <c:majorTickMark val="none"/>
        <c:tickLblPos val="nextTo"/>
        <c:txPr>
          <a:bodyPr/>
          <a:lstStyle/>
          <a:p>
            <a:pPr>
              <a:defRPr lang="en-AU"/>
            </a:pPr>
            <a:endParaRPr lang="en-US"/>
          </a:p>
        </c:txPr>
        <c:crossAx val="104463744"/>
        <c:crosses val="autoZero"/>
        <c:auto val="1"/>
        <c:lblAlgn val="ctr"/>
        <c:lblOffset val="100"/>
      </c:catAx>
      <c:valAx>
        <c:axId val="104463744"/>
        <c:scaling>
          <c:orientation val="minMax"/>
        </c:scaling>
        <c:axPos val="l"/>
        <c:majorGridlines/>
        <c:title>
          <c:tx>
            <c:rich>
              <a:bodyPr/>
              <a:lstStyle/>
              <a:p>
                <a:pPr>
                  <a:defRPr lang="en-AU" sz="2000"/>
                </a:pPr>
                <a:r>
                  <a:rPr lang="id-ID" sz="2000"/>
                  <a:t>%</a:t>
                </a:r>
              </a:p>
            </c:rich>
          </c:tx>
          <c:layout>
            <c:manualLayout>
              <c:xMode val="edge"/>
              <c:yMode val="edge"/>
              <c:x val="2.2327584009723699E-2"/>
              <c:y val="0.41149434941254431"/>
            </c:manualLayout>
          </c:layout>
        </c:title>
        <c:numFmt formatCode="General" sourceLinked="1"/>
        <c:majorTickMark val="none"/>
        <c:tickLblPos val="nextTo"/>
        <c:txPr>
          <a:bodyPr/>
          <a:lstStyle/>
          <a:p>
            <a:pPr>
              <a:defRPr lang="en-AU"/>
            </a:pPr>
            <a:endParaRPr lang="en-US"/>
          </a:p>
        </c:txPr>
        <c:crossAx val="104462208"/>
        <c:crosses val="autoZero"/>
        <c:crossBetween val="between"/>
      </c:valAx>
      <c:dTable>
        <c:showHorzBorder val="1"/>
        <c:showVertBorder val="1"/>
        <c:showOutline val="1"/>
        <c:showKeys val="1"/>
        <c:txPr>
          <a:bodyPr/>
          <a:lstStyle/>
          <a:p>
            <a:pPr rtl="0">
              <a:defRPr lang="en-AU"/>
            </a:pPr>
            <a:endParaRPr lang="en-US"/>
          </a:p>
        </c:txPr>
      </c:dTable>
    </c:plotArea>
    <c:plotVisOnly val="1"/>
    <c:dispBlanksAs val="gap"/>
  </c:chart>
  <c:txPr>
    <a:bodyPr/>
    <a:lstStyle/>
    <a:p>
      <a:pPr>
        <a:defRPr sz="1800"/>
      </a:pPr>
      <a:endParaRPr lang="en-US"/>
    </a:p>
  </c:txPr>
  <c:externalData r:id="rId1"/>
</c:chartSpace>
</file>

<file path=ppt/charts/chart24.xml><?xml version="1.0" encoding="utf-8"?>
<c:chartSpace xmlns:c="http://schemas.openxmlformats.org/drawingml/2006/chart" xmlns:a="http://schemas.openxmlformats.org/drawingml/2006/main" xmlns:r="http://schemas.openxmlformats.org/officeDocument/2006/relationships">
  <c:date1904 val="1"/>
  <c:lang val="en-US"/>
  <c:style val="26"/>
  <c:chart>
    <c:title>
      <c:tx>
        <c:rich>
          <a:bodyPr/>
          <a:lstStyle/>
          <a:p>
            <a:pPr>
              <a:defRPr lang="en-AU" sz="2400"/>
            </a:pPr>
            <a:r>
              <a:rPr lang="id-ID" sz="2400"/>
              <a:t>Kepuasan Pegawai 2012-2015</a:t>
            </a:r>
          </a:p>
        </c:rich>
      </c:tx>
      <c:layout>
        <c:manualLayout>
          <c:xMode val="edge"/>
          <c:yMode val="edge"/>
          <c:x val="0.31149973753280963"/>
          <c:y val="5.1546484321039004E-2"/>
        </c:manualLayout>
      </c:layout>
    </c:title>
    <c:plotArea>
      <c:layout>
        <c:manualLayout>
          <c:layoutTarget val="inner"/>
          <c:xMode val="edge"/>
          <c:yMode val="edge"/>
          <c:x val="0.17611686231523971"/>
          <c:y val="0.21533488001499887"/>
          <c:w val="0.80498279148507612"/>
          <c:h val="0.54366226399119466"/>
        </c:manualLayout>
      </c:layout>
      <c:lineChart>
        <c:grouping val="standard"/>
        <c:ser>
          <c:idx val="0"/>
          <c:order val="0"/>
          <c:tx>
            <c:strRef>
              <c:f>Sheet1!$A$288</c:f>
              <c:strCache>
                <c:ptCount val="1"/>
                <c:pt idx="0">
                  <c:v>Standar</c:v>
                </c:pt>
              </c:strCache>
            </c:strRef>
          </c:tx>
          <c:cat>
            <c:numRef>
              <c:f>Sheet1!$B$287:$D$287</c:f>
              <c:numCache>
                <c:formatCode>General</c:formatCode>
                <c:ptCount val="3"/>
                <c:pt idx="0">
                  <c:v>2012</c:v>
                </c:pt>
                <c:pt idx="1">
                  <c:v>2013</c:v>
                </c:pt>
                <c:pt idx="2">
                  <c:v>2014</c:v>
                </c:pt>
              </c:numCache>
            </c:numRef>
          </c:cat>
          <c:val>
            <c:numRef>
              <c:f>Sheet1!$B$288:$D$288</c:f>
              <c:numCache>
                <c:formatCode>General</c:formatCode>
                <c:ptCount val="3"/>
                <c:pt idx="0">
                  <c:v>80</c:v>
                </c:pt>
                <c:pt idx="1">
                  <c:v>80</c:v>
                </c:pt>
                <c:pt idx="2">
                  <c:v>80</c:v>
                </c:pt>
              </c:numCache>
            </c:numRef>
          </c:val>
        </c:ser>
        <c:ser>
          <c:idx val="1"/>
          <c:order val="1"/>
          <c:tx>
            <c:strRef>
              <c:f>Sheet1!$A$289</c:f>
              <c:strCache>
                <c:ptCount val="1"/>
                <c:pt idx="0">
                  <c:v>Capaian</c:v>
                </c:pt>
              </c:strCache>
            </c:strRef>
          </c:tx>
          <c:cat>
            <c:numRef>
              <c:f>Sheet1!$B$287:$D$287</c:f>
              <c:numCache>
                <c:formatCode>General</c:formatCode>
                <c:ptCount val="3"/>
                <c:pt idx="0">
                  <c:v>2012</c:v>
                </c:pt>
                <c:pt idx="1">
                  <c:v>2013</c:v>
                </c:pt>
                <c:pt idx="2">
                  <c:v>2014</c:v>
                </c:pt>
              </c:numCache>
            </c:numRef>
          </c:cat>
          <c:val>
            <c:numRef>
              <c:f>Sheet1!$B$289:$D$289</c:f>
              <c:numCache>
                <c:formatCode>General</c:formatCode>
                <c:ptCount val="3"/>
                <c:pt idx="0">
                  <c:v>71.940000000000026</c:v>
                </c:pt>
                <c:pt idx="1">
                  <c:v>87.7</c:v>
                </c:pt>
                <c:pt idx="2">
                  <c:v>78.599999999999994</c:v>
                </c:pt>
              </c:numCache>
            </c:numRef>
          </c:val>
        </c:ser>
        <c:marker val="1"/>
        <c:axId val="104594048"/>
        <c:axId val="104702336"/>
      </c:lineChart>
      <c:catAx>
        <c:axId val="104594048"/>
        <c:scaling>
          <c:orientation val="minMax"/>
        </c:scaling>
        <c:axPos val="b"/>
        <c:numFmt formatCode="General" sourceLinked="1"/>
        <c:majorTickMark val="none"/>
        <c:tickLblPos val="nextTo"/>
        <c:txPr>
          <a:bodyPr/>
          <a:lstStyle/>
          <a:p>
            <a:pPr>
              <a:defRPr lang="en-AU"/>
            </a:pPr>
            <a:endParaRPr lang="en-US"/>
          </a:p>
        </c:txPr>
        <c:crossAx val="104702336"/>
        <c:crosses val="autoZero"/>
        <c:auto val="1"/>
        <c:lblAlgn val="ctr"/>
        <c:lblOffset val="100"/>
      </c:catAx>
      <c:valAx>
        <c:axId val="104702336"/>
        <c:scaling>
          <c:orientation val="minMax"/>
        </c:scaling>
        <c:axPos val="l"/>
        <c:majorGridlines/>
        <c:title>
          <c:tx>
            <c:rich>
              <a:bodyPr/>
              <a:lstStyle/>
              <a:p>
                <a:pPr>
                  <a:defRPr lang="en-AU" sz="2000"/>
                </a:pPr>
                <a:r>
                  <a:rPr lang="id-ID" sz="2000"/>
                  <a:t>%</a:t>
                </a:r>
              </a:p>
            </c:rich>
          </c:tx>
          <c:layout>
            <c:manualLayout>
              <c:xMode val="edge"/>
              <c:yMode val="edge"/>
              <c:x val="4.6449122825056505E-2"/>
              <c:y val="0.40175548368953878"/>
            </c:manualLayout>
          </c:layout>
        </c:title>
        <c:numFmt formatCode="General" sourceLinked="1"/>
        <c:majorTickMark val="none"/>
        <c:tickLblPos val="nextTo"/>
        <c:txPr>
          <a:bodyPr/>
          <a:lstStyle/>
          <a:p>
            <a:pPr>
              <a:defRPr lang="en-AU"/>
            </a:pPr>
            <a:endParaRPr lang="en-US"/>
          </a:p>
        </c:txPr>
        <c:crossAx val="104594048"/>
        <c:crosses val="autoZero"/>
        <c:crossBetween val="between"/>
      </c:valAx>
      <c:dTable>
        <c:showHorzBorder val="1"/>
        <c:showVertBorder val="1"/>
        <c:showOutline val="1"/>
        <c:showKeys val="1"/>
        <c:txPr>
          <a:bodyPr/>
          <a:lstStyle/>
          <a:p>
            <a:pPr rtl="0">
              <a:defRPr lang="en-AU"/>
            </a:pPr>
            <a:endParaRPr lang="en-US"/>
          </a:p>
        </c:txPr>
      </c:dTable>
    </c:plotArea>
    <c:plotVisOnly val="1"/>
    <c:dispBlanksAs val="gap"/>
  </c:chart>
  <c:txPr>
    <a:bodyPr/>
    <a:lstStyle/>
    <a:p>
      <a:pPr>
        <a:defRPr sz="1800"/>
      </a:pPr>
      <a:endParaRPr lang="en-US"/>
    </a:p>
  </c:txPr>
  <c:externalData r:id="rId1"/>
</c:chartSpace>
</file>

<file path=ppt/charts/chart25.xml><?xml version="1.0" encoding="utf-8"?>
<c:chartSpace xmlns:c="http://schemas.openxmlformats.org/drawingml/2006/chart" xmlns:a="http://schemas.openxmlformats.org/drawingml/2006/main" xmlns:r="http://schemas.openxmlformats.org/officeDocument/2006/relationships">
  <c:date1904 val="1"/>
  <c:lang val="en-US"/>
  <c:style val="26"/>
  <c:chart>
    <c:title>
      <c:tx>
        <c:rich>
          <a:bodyPr/>
          <a:lstStyle/>
          <a:p>
            <a:pPr>
              <a:defRPr lang="en-AU"/>
            </a:pPr>
            <a:r>
              <a:rPr lang="id-ID"/>
              <a:t>Tersedianya Tren 10 Besar Diagnosa dan Data Demografi yang Bersangkutan Jan - Mei 2015</a:t>
            </a:r>
          </a:p>
        </c:rich>
      </c:tx>
      <c:layout>
        <c:manualLayout>
          <c:xMode val="edge"/>
          <c:yMode val="edge"/>
          <c:x val="0.21985874697933494"/>
          <c:y val="2.1758335095383692E-3"/>
        </c:manualLayout>
      </c:layout>
    </c:title>
    <c:plotArea>
      <c:layout>
        <c:manualLayout>
          <c:layoutTarget val="inner"/>
          <c:xMode val="edge"/>
          <c:yMode val="edge"/>
          <c:x val="0.1626972739598373"/>
          <c:y val="0.24537942530047571"/>
          <c:w val="0.81984253078593627"/>
          <c:h val="0.50597290388437954"/>
        </c:manualLayout>
      </c:layout>
      <c:lineChart>
        <c:grouping val="standard"/>
        <c:ser>
          <c:idx val="0"/>
          <c:order val="0"/>
          <c:tx>
            <c:strRef>
              <c:f>Sheet1!$A$306</c:f>
              <c:strCache>
                <c:ptCount val="1"/>
                <c:pt idx="0">
                  <c:v>Standar</c:v>
                </c:pt>
              </c:strCache>
            </c:strRef>
          </c:tx>
          <c:cat>
            <c:strRef>
              <c:f>Sheet1!$B$305:$F$305</c:f>
              <c:strCache>
                <c:ptCount val="5"/>
                <c:pt idx="0">
                  <c:v>Jan</c:v>
                </c:pt>
                <c:pt idx="1">
                  <c:v>Feb</c:v>
                </c:pt>
                <c:pt idx="2">
                  <c:v>Mar</c:v>
                </c:pt>
                <c:pt idx="3">
                  <c:v>Apr</c:v>
                </c:pt>
                <c:pt idx="4">
                  <c:v>Mei</c:v>
                </c:pt>
              </c:strCache>
            </c:strRef>
          </c:cat>
          <c:val>
            <c:numRef>
              <c:f>Sheet1!$B$306:$F$306</c:f>
              <c:numCache>
                <c:formatCode>General</c:formatCode>
                <c:ptCount val="5"/>
                <c:pt idx="0">
                  <c:v>100</c:v>
                </c:pt>
                <c:pt idx="1">
                  <c:v>100</c:v>
                </c:pt>
                <c:pt idx="2">
                  <c:v>100</c:v>
                </c:pt>
                <c:pt idx="3">
                  <c:v>100</c:v>
                </c:pt>
                <c:pt idx="4">
                  <c:v>100</c:v>
                </c:pt>
              </c:numCache>
            </c:numRef>
          </c:val>
        </c:ser>
        <c:ser>
          <c:idx val="1"/>
          <c:order val="1"/>
          <c:tx>
            <c:strRef>
              <c:f>Sheet1!$A$307</c:f>
              <c:strCache>
                <c:ptCount val="1"/>
                <c:pt idx="0">
                  <c:v>Capaian</c:v>
                </c:pt>
              </c:strCache>
            </c:strRef>
          </c:tx>
          <c:cat>
            <c:strRef>
              <c:f>Sheet1!$B$305:$F$305</c:f>
              <c:strCache>
                <c:ptCount val="5"/>
                <c:pt idx="0">
                  <c:v>Jan</c:v>
                </c:pt>
                <c:pt idx="1">
                  <c:v>Feb</c:v>
                </c:pt>
                <c:pt idx="2">
                  <c:v>Mar</c:v>
                </c:pt>
                <c:pt idx="3">
                  <c:v>Apr</c:v>
                </c:pt>
                <c:pt idx="4">
                  <c:v>Mei</c:v>
                </c:pt>
              </c:strCache>
            </c:strRef>
          </c:cat>
          <c:val>
            <c:numRef>
              <c:f>Sheet1!$B$307:$F$307</c:f>
              <c:numCache>
                <c:formatCode>General</c:formatCode>
                <c:ptCount val="5"/>
                <c:pt idx="0">
                  <c:v>33.33</c:v>
                </c:pt>
                <c:pt idx="1">
                  <c:v>33.33</c:v>
                </c:pt>
                <c:pt idx="2">
                  <c:v>33.33</c:v>
                </c:pt>
                <c:pt idx="3">
                  <c:v>33.33</c:v>
                </c:pt>
                <c:pt idx="4">
                  <c:v>100</c:v>
                </c:pt>
              </c:numCache>
            </c:numRef>
          </c:val>
        </c:ser>
        <c:marker val="1"/>
        <c:axId val="104599936"/>
        <c:axId val="104601472"/>
      </c:lineChart>
      <c:catAx>
        <c:axId val="104599936"/>
        <c:scaling>
          <c:orientation val="minMax"/>
        </c:scaling>
        <c:axPos val="b"/>
        <c:majorTickMark val="none"/>
        <c:tickLblPos val="nextTo"/>
        <c:txPr>
          <a:bodyPr/>
          <a:lstStyle/>
          <a:p>
            <a:pPr>
              <a:defRPr lang="en-AU"/>
            </a:pPr>
            <a:endParaRPr lang="en-US"/>
          </a:p>
        </c:txPr>
        <c:crossAx val="104601472"/>
        <c:crosses val="autoZero"/>
        <c:auto val="1"/>
        <c:lblAlgn val="ctr"/>
        <c:lblOffset val="100"/>
      </c:catAx>
      <c:valAx>
        <c:axId val="104601472"/>
        <c:scaling>
          <c:orientation val="minMax"/>
        </c:scaling>
        <c:axPos val="l"/>
        <c:majorGridlines/>
        <c:title>
          <c:tx>
            <c:rich>
              <a:bodyPr/>
              <a:lstStyle/>
              <a:p>
                <a:pPr>
                  <a:defRPr lang="en-AU" sz="2000"/>
                </a:pPr>
                <a:r>
                  <a:rPr lang="id-ID" sz="2000"/>
                  <a:t>%</a:t>
                </a:r>
              </a:p>
            </c:rich>
          </c:tx>
          <c:layout>
            <c:manualLayout>
              <c:xMode val="edge"/>
              <c:yMode val="edge"/>
              <c:x val="1.9796761827438784E-2"/>
              <c:y val="0.43567418331549507"/>
            </c:manualLayout>
          </c:layout>
        </c:title>
        <c:numFmt formatCode="General" sourceLinked="1"/>
        <c:majorTickMark val="none"/>
        <c:tickLblPos val="nextTo"/>
        <c:txPr>
          <a:bodyPr/>
          <a:lstStyle/>
          <a:p>
            <a:pPr>
              <a:defRPr lang="en-AU"/>
            </a:pPr>
            <a:endParaRPr lang="en-US"/>
          </a:p>
        </c:txPr>
        <c:crossAx val="104599936"/>
        <c:crosses val="autoZero"/>
        <c:crossBetween val="between"/>
      </c:valAx>
      <c:dTable>
        <c:showHorzBorder val="1"/>
        <c:showVertBorder val="1"/>
        <c:showOutline val="1"/>
        <c:showKeys val="1"/>
        <c:txPr>
          <a:bodyPr/>
          <a:lstStyle/>
          <a:p>
            <a:pPr rtl="0">
              <a:defRPr lang="en-AU"/>
            </a:pPr>
            <a:endParaRPr lang="en-US"/>
          </a:p>
        </c:txPr>
      </c:dTable>
    </c:plotArea>
    <c:plotVisOnly val="1"/>
    <c:dispBlanksAs val="gap"/>
  </c:chart>
  <c:txPr>
    <a:bodyPr/>
    <a:lstStyle/>
    <a:p>
      <a:pPr>
        <a:defRPr sz="1800"/>
      </a:pPr>
      <a:endParaRPr lang="en-US"/>
    </a:p>
  </c:txPr>
  <c:externalData r:id="rId1"/>
</c:chartSpace>
</file>

<file path=ppt/charts/chart26.xml><?xml version="1.0" encoding="utf-8"?>
<c:chartSpace xmlns:c="http://schemas.openxmlformats.org/drawingml/2006/chart" xmlns:a="http://schemas.openxmlformats.org/drawingml/2006/main" xmlns:r="http://schemas.openxmlformats.org/officeDocument/2006/relationships">
  <c:date1904 val="1"/>
  <c:lang val="en-US"/>
  <c:style val="26"/>
  <c:chart>
    <c:title>
      <c:tx>
        <c:rich>
          <a:bodyPr/>
          <a:lstStyle/>
          <a:p>
            <a:pPr>
              <a:defRPr lang="en-AU" sz="2400"/>
            </a:pPr>
            <a:r>
              <a:rPr lang="id-ID" sz="2400"/>
              <a:t>Cost Recovery 2011-2014</a:t>
            </a:r>
          </a:p>
        </c:rich>
      </c:tx>
      <c:layout>
        <c:manualLayout>
          <c:xMode val="edge"/>
          <c:yMode val="edge"/>
          <c:x val="0.30284283555651736"/>
          <c:y val="6.2577891233508834E-2"/>
        </c:manualLayout>
      </c:layout>
    </c:title>
    <c:plotArea>
      <c:layout>
        <c:manualLayout>
          <c:layoutTarget val="inner"/>
          <c:xMode val="edge"/>
          <c:yMode val="edge"/>
          <c:x val="0.15615506320733241"/>
          <c:y val="0.23448659945341391"/>
          <c:w val="0.8438449367926677"/>
          <c:h val="0.520633134405727"/>
        </c:manualLayout>
      </c:layout>
      <c:lineChart>
        <c:grouping val="standard"/>
        <c:ser>
          <c:idx val="0"/>
          <c:order val="0"/>
          <c:tx>
            <c:strRef>
              <c:f>Sheet1!$A$323</c:f>
              <c:strCache>
                <c:ptCount val="1"/>
                <c:pt idx="0">
                  <c:v>Standar</c:v>
                </c:pt>
              </c:strCache>
            </c:strRef>
          </c:tx>
          <c:cat>
            <c:numRef>
              <c:f>Sheet1!$B$322:$E$322</c:f>
              <c:numCache>
                <c:formatCode>General</c:formatCode>
                <c:ptCount val="4"/>
                <c:pt idx="0">
                  <c:v>2011</c:v>
                </c:pt>
                <c:pt idx="1">
                  <c:v>2012</c:v>
                </c:pt>
                <c:pt idx="2">
                  <c:v>2013</c:v>
                </c:pt>
                <c:pt idx="3">
                  <c:v>2014</c:v>
                </c:pt>
              </c:numCache>
            </c:numRef>
          </c:cat>
          <c:val>
            <c:numRef>
              <c:f>Sheet1!$B$323:$E$323</c:f>
              <c:numCache>
                <c:formatCode>General</c:formatCode>
                <c:ptCount val="4"/>
                <c:pt idx="0">
                  <c:v>65</c:v>
                </c:pt>
                <c:pt idx="1">
                  <c:v>65</c:v>
                </c:pt>
                <c:pt idx="2">
                  <c:v>65</c:v>
                </c:pt>
                <c:pt idx="3">
                  <c:v>65</c:v>
                </c:pt>
              </c:numCache>
            </c:numRef>
          </c:val>
        </c:ser>
        <c:ser>
          <c:idx val="1"/>
          <c:order val="1"/>
          <c:tx>
            <c:strRef>
              <c:f>Sheet1!$A$324</c:f>
              <c:strCache>
                <c:ptCount val="1"/>
                <c:pt idx="0">
                  <c:v>Capaian</c:v>
                </c:pt>
              </c:strCache>
            </c:strRef>
          </c:tx>
          <c:cat>
            <c:numRef>
              <c:f>Sheet1!$B$322:$E$322</c:f>
              <c:numCache>
                <c:formatCode>General</c:formatCode>
                <c:ptCount val="4"/>
                <c:pt idx="0">
                  <c:v>2011</c:v>
                </c:pt>
                <c:pt idx="1">
                  <c:v>2012</c:v>
                </c:pt>
                <c:pt idx="2">
                  <c:v>2013</c:v>
                </c:pt>
                <c:pt idx="3">
                  <c:v>2014</c:v>
                </c:pt>
              </c:numCache>
            </c:numRef>
          </c:cat>
          <c:val>
            <c:numRef>
              <c:f>Sheet1!$B$324:$E$324</c:f>
              <c:numCache>
                <c:formatCode>General</c:formatCode>
                <c:ptCount val="4"/>
                <c:pt idx="0">
                  <c:v>69.099999999999994</c:v>
                </c:pt>
                <c:pt idx="1">
                  <c:v>71.5</c:v>
                </c:pt>
                <c:pt idx="2">
                  <c:v>70.599999999999994</c:v>
                </c:pt>
                <c:pt idx="3">
                  <c:v>81.099999999999994</c:v>
                </c:pt>
              </c:numCache>
            </c:numRef>
          </c:val>
        </c:ser>
        <c:marker val="1"/>
        <c:axId val="104834944"/>
        <c:axId val="104836480"/>
      </c:lineChart>
      <c:catAx>
        <c:axId val="104834944"/>
        <c:scaling>
          <c:orientation val="minMax"/>
        </c:scaling>
        <c:axPos val="b"/>
        <c:numFmt formatCode="General" sourceLinked="1"/>
        <c:majorTickMark val="none"/>
        <c:tickLblPos val="nextTo"/>
        <c:txPr>
          <a:bodyPr/>
          <a:lstStyle/>
          <a:p>
            <a:pPr>
              <a:defRPr lang="en-AU"/>
            </a:pPr>
            <a:endParaRPr lang="en-US"/>
          </a:p>
        </c:txPr>
        <c:crossAx val="104836480"/>
        <c:crosses val="autoZero"/>
        <c:auto val="1"/>
        <c:lblAlgn val="ctr"/>
        <c:lblOffset val="100"/>
      </c:catAx>
      <c:valAx>
        <c:axId val="104836480"/>
        <c:scaling>
          <c:orientation val="minMax"/>
        </c:scaling>
        <c:axPos val="l"/>
        <c:majorGridlines/>
        <c:title>
          <c:tx>
            <c:rich>
              <a:bodyPr/>
              <a:lstStyle/>
              <a:p>
                <a:pPr>
                  <a:defRPr lang="en-AU" sz="2000"/>
                </a:pPr>
                <a:r>
                  <a:rPr lang="id-ID" sz="2000"/>
                  <a:t>%</a:t>
                </a:r>
              </a:p>
            </c:rich>
          </c:tx>
          <c:layout>
            <c:manualLayout>
              <c:xMode val="edge"/>
              <c:yMode val="edge"/>
              <c:x val="9.2493736772691956E-3"/>
              <c:y val="0.42990324014685005"/>
            </c:manualLayout>
          </c:layout>
        </c:title>
        <c:numFmt formatCode="General" sourceLinked="1"/>
        <c:majorTickMark val="none"/>
        <c:tickLblPos val="nextTo"/>
        <c:txPr>
          <a:bodyPr/>
          <a:lstStyle/>
          <a:p>
            <a:pPr>
              <a:defRPr lang="en-AU"/>
            </a:pPr>
            <a:endParaRPr lang="en-US"/>
          </a:p>
        </c:txPr>
        <c:crossAx val="104834944"/>
        <c:crosses val="autoZero"/>
        <c:crossBetween val="between"/>
      </c:valAx>
      <c:dTable>
        <c:showHorzBorder val="1"/>
        <c:showVertBorder val="1"/>
        <c:showOutline val="1"/>
        <c:showKeys val="1"/>
        <c:txPr>
          <a:bodyPr/>
          <a:lstStyle/>
          <a:p>
            <a:pPr rtl="0">
              <a:defRPr lang="en-AU"/>
            </a:pPr>
            <a:endParaRPr lang="en-US"/>
          </a:p>
        </c:txPr>
      </c:dTable>
    </c:plotArea>
    <c:plotVisOnly val="1"/>
    <c:dispBlanksAs val="gap"/>
  </c:chart>
  <c:txPr>
    <a:bodyPr/>
    <a:lstStyle/>
    <a:p>
      <a:pPr>
        <a:defRPr sz="1800"/>
      </a:pPr>
      <a:endParaRPr lang="en-US"/>
    </a:p>
  </c:txPr>
  <c:externalData r:id="rId1"/>
</c:chartSpace>
</file>

<file path=ppt/charts/chart27.xml><?xml version="1.0" encoding="utf-8"?>
<c:chartSpace xmlns:c="http://schemas.openxmlformats.org/drawingml/2006/chart" xmlns:a="http://schemas.openxmlformats.org/drawingml/2006/main" xmlns:r="http://schemas.openxmlformats.org/officeDocument/2006/relationships">
  <c:date1904 val="1"/>
  <c:lang val="en-US"/>
  <c:style val="26"/>
  <c:chart>
    <c:title>
      <c:tx>
        <c:rich>
          <a:bodyPr/>
          <a:lstStyle/>
          <a:p>
            <a:pPr>
              <a:defRPr lang="en-AU"/>
            </a:pPr>
            <a:r>
              <a:rPr lang="id-ID"/>
              <a:t>Peralatan Medis yang Terkalibrasi Tepat Waktu </a:t>
            </a:r>
          </a:p>
          <a:p>
            <a:pPr>
              <a:defRPr lang="en-AU"/>
            </a:pPr>
            <a:r>
              <a:rPr lang="id-ID"/>
              <a:t>Jan-Mei 2015</a:t>
            </a:r>
          </a:p>
        </c:rich>
      </c:tx>
      <c:layout>
        <c:manualLayout>
          <c:xMode val="edge"/>
          <c:yMode val="edge"/>
          <c:x val="0.15516122242234454"/>
          <c:y val="2.9115947739674637E-2"/>
        </c:manualLayout>
      </c:layout>
    </c:title>
    <c:plotArea>
      <c:layout>
        <c:manualLayout>
          <c:layoutTarget val="inner"/>
          <c:xMode val="edge"/>
          <c:yMode val="edge"/>
          <c:x val="0.16049270385198044"/>
          <c:y val="0.26989523950002775"/>
          <c:w val="0.8246925850232214"/>
          <c:h val="0.44655818864745772"/>
        </c:manualLayout>
      </c:layout>
      <c:lineChart>
        <c:grouping val="standard"/>
        <c:ser>
          <c:idx val="2"/>
          <c:order val="2"/>
          <c:tx>
            <c:strRef>
              <c:f>Sheet1!$A$342</c:f>
            </c:strRef>
          </c:tx>
          <c:cat>
            <c:multiLvlStrRef>
              <c:f>Sheet1!$B$341:$F$341</c:f>
            </c:multiLvlStrRef>
          </c:cat>
          <c:val>
            <c:numRef>
              <c:f>Sheet1!$B$342:$F$342</c:f>
            </c:numRef>
          </c:val>
        </c:ser>
        <c:ser>
          <c:idx val="3"/>
          <c:order val="3"/>
          <c:tx>
            <c:strRef>
              <c:f>Sheet1!$A$343</c:f>
            </c:strRef>
          </c:tx>
          <c:cat>
            <c:multiLvlStrRef>
              <c:f>Sheet1!$B$341:$F$341</c:f>
            </c:multiLvlStrRef>
          </c:cat>
          <c:val>
            <c:numRef>
              <c:f>Sheet1!$B$343:$F$343</c:f>
            </c:numRef>
          </c:val>
        </c:ser>
        <c:ser>
          <c:idx val="0"/>
          <c:order val="0"/>
          <c:tx>
            <c:strRef>
              <c:f>Sheet1!$A$342</c:f>
              <c:strCache>
                <c:ptCount val="1"/>
                <c:pt idx="0">
                  <c:v>Standar</c:v>
                </c:pt>
              </c:strCache>
            </c:strRef>
          </c:tx>
          <c:cat>
            <c:strRef>
              <c:f>Sheet1!$B$341:$F$341</c:f>
              <c:strCache>
                <c:ptCount val="5"/>
                <c:pt idx="0">
                  <c:v>Jan</c:v>
                </c:pt>
                <c:pt idx="1">
                  <c:v>Feb</c:v>
                </c:pt>
                <c:pt idx="2">
                  <c:v>Mar</c:v>
                </c:pt>
                <c:pt idx="3">
                  <c:v>Apr</c:v>
                </c:pt>
                <c:pt idx="4">
                  <c:v>Mei</c:v>
                </c:pt>
              </c:strCache>
            </c:strRef>
          </c:cat>
          <c:val>
            <c:numRef>
              <c:f>Sheet1!$B$342:$F$342</c:f>
              <c:numCache>
                <c:formatCode>General</c:formatCode>
                <c:ptCount val="5"/>
                <c:pt idx="0">
                  <c:v>80</c:v>
                </c:pt>
                <c:pt idx="1">
                  <c:v>80</c:v>
                </c:pt>
                <c:pt idx="2">
                  <c:v>80</c:v>
                </c:pt>
                <c:pt idx="3">
                  <c:v>80</c:v>
                </c:pt>
                <c:pt idx="4">
                  <c:v>80</c:v>
                </c:pt>
              </c:numCache>
            </c:numRef>
          </c:val>
        </c:ser>
        <c:ser>
          <c:idx val="1"/>
          <c:order val="1"/>
          <c:tx>
            <c:strRef>
              <c:f>Sheet1!$A$343</c:f>
              <c:strCache>
                <c:ptCount val="1"/>
                <c:pt idx="0">
                  <c:v>Capaian</c:v>
                </c:pt>
              </c:strCache>
            </c:strRef>
          </c:tx>
          <c:cat>
            <c:strRef>
              <c:f>Sheet1!$B$341:$F$341</c:f>
              <c:strCache>
                <c:ptCount val="5"/>
                <c:pt idx="0">
                  <c:v>Jan</c:v>
                </c:pt>
                <c:pt idx="1">
                  <c:v>Feb</c:v>
                </c:pt>
                <c:pt idx="2">
                  <c:v>Mar</c:v>
                </c:pt>
                <c:pt idx="3">
                  <c:v>Apr</c:v>
                </c:pt>
                <c:pt idx="4">
                  <c:v>Mei</c:v>
                </c:pt>
              </c:strCache>
            </c:strRef>
          </c:cat>
          <c:val>
            <c:numRef>
              <c:f>Sheet1!$B$343:$F$343</c:f>
              <c:numCache>
                <c:formatCode>General</c:formatCode>
                <c:ptCount val="5"/>
                <c:pt idx="0">
                  <c:v>1.0000000000000005E-2</c:v>
                </c:pt>
                <c:pt idx="1">
                  <c:v>1.0000000000000005E-2</c:v>
                </c:pt>
                <c:pt idx="2">
                  <c:v>1.0000000000000005E-2</c:v>
                </c:pt>
                <c:pt idx="3">
                  <c:v>1.0000000000000005E-2</c:v>
                </c:pt>
                <c:pt idx="4">
                  <c:v>63.98</c:v>
                </c:pt>
              </c:numCache>
            </c:numRef>
          </c:val>
        </c:ser>
        <c:marker val="1"/>
        <c:axId val="104899328"/>
        <c:axId val="104900864"/>
      </c:lineChart>
      <c:catAx>
        <c:axId val="104899328"/>
        <c:scaling>
          <c:orientation val="minMax"/>
        </c:scaling>
        <c:axPos val="b"/>
        <c:majorTickMark val="none"/>
        <c:tickLblPos val="nextTo"/>
        <c:txPr>
          <a:bodyPr/>
          <a:lstStyle/>
          <a:p>
            <a:pPr>
              <a:defRPr lang="en-AU"/>
            </a:pPr>
            <a:endParaRPr lang="en-US"/>
          </a:p>
        </c:txPr>
        <c:crossAx val="104900864"/>
        <c:crosses val="autoZero"/>
        <c:auto val="1"/>
        <c:lblAlgn val="ctr"/>
        <c:lblOffset val="100"/>
      </c:catAx>
      <c:valAx>
        <c:axId val="104900864"/>
        <c:scaling>
          <c:orientation val="minMax"/>
        </c:scaling>
        <c:axPos val="l"/>
        <c:majorGridlines/>
        <c:title>
          <c:tx>
            <c:rich>
              <a:bodyPr/>
              <a:lstStyle/>
              <a:p>
                <a:pPr>
                  <a:defRPr lang="en-AU"/>
                </a:pPr>
                <a:r>
                  <a:rPr lang="id-ID"/>
                  <a:t>%</a:t>
                </a:r>
              </a:p>
            </c:rich>
          </c:tx>
          <c:layout>
            <c:manualLayout>
              <c:xMode val="edge"/>
              <c:yMode val="edge"/>
              <c:x val="2.9432929668098632E-2"/>
              <c:y val="0.45561770920865458"/>
            </c:manualLayout>
          </c:layout>
        </c:title>
        <c:numFmt formatCode="General" sourceLinked="1"/>
        <c:majorTickMark val="none"/>
        <c:tickLblPos val="nextTo"/>
        <c:txPr>
          <a:bodyPr/>
          <a:lstStyle/>
          <a:p>
            <a:pPr>
              <a:defRPr lang="en-AU"/>
            </a:pPr>
            <a:endParaRPr lang="en-US"/>
          </a:p>
        </c:txPr>
        <c:crossAx val="104899328"/>
        <c:crosses val="autoZero"/>
        <c:crossBetween val="between"/>
      </c:valAx>
      <c:dTable>
        <c:showHorzBorder val="1"/>
        <c:showVertBorder val="1"/>
        <c:showOutline val="1"/>
        <c:showKeys val="1"/>
        <c:txPr>
          <a:bodyPr/>
          <a:lstStyle/>
          <a:p>
            <a:pPr rtl="0">
              <a:defRPr lang="en-AU"/>
            </a:pPr>
            <a:endParaRPr lang="en-US"/>
          </a:p>
        </c:txPr>
      </c:dTable>
    </c:plotArea>
    <c:plotVisOnly val="1"/>
    <c:dispBlanksAs val="gap"/>
  </c:chart>
  <c:txPr>
    <a:bodyPr/>
    <a:lstStyle/>
    <a:p>
      <a:pPr>
        <a:defRPr sz="1800"/>
      </a:pPr>
      <a:endParaRPr lang="en-US"/>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80B5C3B-009A-4E7D-BA1C-F423B8A2F3F0}" type="datetimeFigureOut">
              <a:rPr lang="id-ID" smtClean="0"/>
              <a:pPr/>
              <a:t>23/06/2015</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34D08F-0C87-44C8-B1E5-D90C630EBA09}" type="slidenum">
              <a:rPr lang="id-ID" smtClean="0"/>
              <a:pPr/>
              <a:t>‹#›</a:t>
            </a:fld>
            <a:endParaRPr lang="id-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id-ID" dirty="0" smtClean="0"/>
              <a:t>ISKP.1.</a:t>
            </a:r>
            <a:r>
              <a:rPr lang="id-ID" baseline="0" dirty="0" smtClean="0"/>
              <a:t> Lambatnya capaian cakupan pemasangan gelang identitas dari januari 78% sampai april 82% oleh karena kurang optimalnya monitoring dan evaluasi. Dengan FOCUS PDCA aplikasi optimalisasi kebijakan dan SPO pada akhir mei cakupan mencapai 96%. Tidak tercapainya 100% oleh karena budaya penolakan dan pelepasan gelang oleh pasien.</a:t>
            </a:r>
          </a:p>
          <a:p>
            <a:r>
              <a:rPr lang="id-ID" baseline="0" dirty="0" smtClean="0"/>
              <a:t>ISKP.2. Lambat meningkatnya cakupan kepatuhan DPJP menandatangani konfirmasi Read Back dari Januari 60% -April 65%. karena belum terbiasanya DPJP. Dan kurangnya monitoring. Dengan FOCUS PDCA membangun komitmen terus menerus DPJP dan guru besar terlihat ada kenaikan cakupan pada bulan mei 83% walaupun belum mencapai target.</a:t>
            </a:r>
            <a:endParaRPr lang="id-ID" dirty="0"/>
          </a:p>
        </p:txBody>
      </p:sp>
      <p:sp>
        <p:nvSpPr>
          <p:cNvPr id="4" name="Slide Number Placeholder 3"/>
          <p:cNvSpPr>
            <a:spLocks noGrp="1"/>
          </p:cNvSpPr>
          <p:nvPr>
            <p:ph type="sldNum" sz="quarter" idx="10"/>
          </p:nvPr>
        </p:nvSpPr>
        <p:spPr/>
        <p:txBody>
          <a:bodyPr/>
          <a:lstStyle/>
          <a:p>
            <a:fld id="{A2173427-C52C-4606-9DC9-63CB6C7FB46F}" type="slidenum">
              <a:rPr lang="id-ID" smtClean="0"/>
              <a:pPr/>
              <a:t>2</a:t>
            </a:fld>
            <a:endParaRPr lang="id-I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id-ID" dirty="0" smtClean="0"/>
              <a:t>ISKP.3. Lambatnya capaian</a:t>
            </a:r>
            <a:r>
              <a:rPr lang="id-ID" baseline="0" dirty="0" smtClean="0"/>
              <a:t> cakupan keamanan penyimpanan dan pelabelan obat high alert dari bulan januari 65% -april 70% oleh karena kurangnya monitoring dan evaluasi dari tim pasien safety. FOCUS PDCA dengan menyamakan persepsi obat high alert dan memperbaiki teknik pelabelan obat high alert pada bulan mei mencapai 100%</a:t>
            </a:r>
          </a:p>
          <a:p>
            <a:r>
              <a:rPr lang="id-ID" baseline="0" dirty="0" smtClean="0"/>
              <a:t>ISKP.4. Cakupan prosedur site marking pada bulan januari 80% dan terus terlihat peningkatan pada akhir mei mencapai 98%. Oleh karena dilaksanakan kebijakan dan SPO. 2% site marking dilakukan di ruang pre operasi.</a:t>
            </a:r>
          </a:p>
          <a:p>
            <a:endParaRPr lang="id-ID" dirty="0"/>
          </a:p>
        </p:txBody>
      </p:sp>
      <p:sp>
        <p:nvSpPr>
          <p:cNvPr id="4" name="Slide Number Placeholder 3"/>
          <p:cNvSpPr>
            <a:spLocks noGrp="1"/>
          </p:cNvSpPr>
          <p:nvPr>
            <p:ph type="sldNum" sz="quarter" idx="10"/>
          </p:nvPr>
        </p:nvSpPr>
        <p:spPr/>
        <p:txBody>
          <a:bodyPr/>
          <a:lstStyle/>
          <a:p>
            <a:fld id="{A2173427-C52C-4606-9DC9-63CB6C7FB46F}" type="slidenum">
              <a:rPr lang="id-ID" smtClean="0"/>
              <a:pPr/>
              <a:t>3</a:t>
            </a:fld>
            <a:endParaRPr lang="id-I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id-ID" dirty="0" smtClean="0"/>
              <a:t>ISKP.5.</a:t>
            </a:r>
            <a:r>
              <a:rPr lang="id-ID" baseline="0" dirty="0" smtClean="0"/>
              <a:t> Cakupan kepatuhan petugas kesehatan dalam melakukan cuci tangan terlihat peningkatan yang cukup baik dari bulan januari 48.9% menjadi 82.2%. FOCUS PDCA dengan mengingatkan dengan cara demo terus menerus pada saat upacara dan pemasangan pamflet ditempat tempat strategis. Pada grafik ke 2 terlihat profesi perawat lebih patuh dibandingkan DPJP dan PPDS</a:t>
            </a:r>
            <a:endParaRPr lang="id-ID" dirty="0"/>
          </a:p>
        </p:txBody>
      </p:sp>
      <p:sp>
        <p:nvSpPr>
          <p:cNvPr id="4" name="Slide Number Placeholder 3"/>
          <p:cNvSpPr>
            <a:spLocks noGrp="1"/>
          </p:cNvSpPr>
          <p:nvPr>
            <p:ph type="sldNum" sz="quarter" idx="10"/>
          </p:nvPr>
        </p:nvSpPr>
        <p:spPr/>
        <p:txBody>
          <a:bodyPr/>
          <a:lstStyle/>
          <a:p>
            <a:fld id="{A2173427-C52C-4606-9DC9-63CB6C7FB46F}" type="slidenum">
              <a:rPr lang="id-ID" smtClean="0"/>
              <a:pPr/>
              <a:t>4</a:t>
            </a:fld>
            <a:endParaRPr lang="id-ID"/>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id-ID" dirty="0" smtClean="0"/>
              <a:t>ISKP.6. Cakupan kepatuhan memasang gelang resiko jatuh sudah terlihat peningkatan</a:t>
            </a:r>
            <a:r>
              <a:rPr lang="id-ID" baseline="0" dirty="0" smtClean="0"/>
              <a:t> dari bulan januari 64.97% menjadi 92.12% walaupaun belum mencapai target dikarenakan masih ada petugas yang lupa memasangkan gelang  padahal penilaian risiko jatuh  sudah dilakukan.</a:t>
            </a:r>
            <a:endParaRPr lang="id-ID" dirty="0"/>
          </a:p>
        </p:txBody>
      </p:sp>
      <p:sp>
        <p:nvSpPr>
          <p:cNvPr id="4" name="Slide Number Placeholder 3"/>
          <p:cNvSpPr>
            <a:spLocks noGrp="1"/>
          </p:cNvSpPr>
          <p:nvPr>
            <p:ph type="sldNum" sz="quarter" idx="10"/>
          </p:nvPr>
        </p:nvSpPr>
        <p:spPr/>
        <p:txBody>
          <a:bodyPr/>
          <a:lstStyle/>
          <a:p>
            <a:fld id="{A2173427-C52C-4606-9DC9-63CB6C7FB46F}" type="slidenum">
              <a:rPr lang="id-ID" smtClean="0"/>
              <a:pPr/>
              <a:t>5</a:t>
            </a:fld>
            <a:endParaRPr lang="id-ID"/>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dirty="0" smtClean="0"/>
              <a:t>IAK.</a:t>
            </a:r>
            <a:r>
              <a:rPr lang="id-ID" baseline="0" dirty="0" smtClean="0"/>
              <a:t>1. Belum tercapainya 100% cakupan pengkajian pasien stroke ischemik atau hemorrhagic sebelum dilakukan rehabilitasi pada januari oleh karena belum seragamnya cara pengkajian. FOCUS PDCA membuat panduan pengkajian yang sama sehingga mulai februari s/d mei cakupan sudah mencapai 100%</a:t>
            </a:r>
            <a:endParaRPr lang="id-ID" dirty="0" smtClean="0"/>
          </a:p>
          <a:p>
            <a:endParaRPr lang="id-ID" dirty="0"/>
          </a:p>
        </p:txBody>
      </p:sp>
      <p:sp>
        <p:nvSpPr>
          <p:cNvPr id="4" name="Header Placeholder 3"/>
          <p:cNvSpPr>
            <a:spLocks noGrp="1"/>
          </p:cNvSpPr>
          <p:nvPr>
            <p:ph type="hdr" sz="quarter" idx="10"/>
          </p:nvPr>
        </p:nvSpPr>
        <p:spPr/>
        <p:txBody>
          <a:bodyPr/>
          <a:lstStyle/>
          <a:p>
            <a:endParaRPr lang="id-ID"/>
          </a:p>
        </p:txBody>
      </p:sp>
      <p:sp>
        <p:nvSpPr>
          <p:cNvPr id="5" name="Slide Number Placeholder 4"/>
          <p:cNvSpPr>
            <a:spLocks noGrp="1"/>
          </p:cNvSpPr>
          <p:nvPr>
            <p:ph type="sldNum" sz="quarter" idx="11"/>
          </p:nvPr>
        </p:nvSpPr>
        <p:spPr/>
        <p:txBody>
          <a:bodyPr/>
          <a:lstStyle/>
          <a:p>
            <a:fld id="{A2173427-C52C-4606-9DC9-63CB6C7FB46F}" type="slidenum">
              <a:rPr lang="id-ID" smtClean="0"/>
              <a:pPr/>
              <a:t>6</a:t>
            </a:fld>
            <a:endParaRPr lang="id-ID"/>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id-ID" dirty="0" smtClean="0"/>
              <a:t>IAK. 2. Belum tercapainya 100% cakupan waktu tunggu</a:t>
            </a:r>
            <a:r>
              <a:rPr lang="id-ID" baseline="0" dirty="0" smtClean="0"/>
              <a:t> p</a:t>
            </a:r>
            <a:r>
              <a:rPr lang="id-ID" dirty="0" smtClean="0"/>
              <a:t>elayanan</a:t>
            </a:r>
            <a:r>
              <a:rPr lang="id-ID" baseline="0" dirty="0" smtClean="0"/>
              <a:t> lab cito oleh karena ada beberapa kendala yang ada: </a:t>
            </a:r>
          </a:p>
          <a:p>
            <a:pPr marL="228600" indent="-228600">
              <a:buAutoNum type="arabicPeriod"/>
            </a:pPr>
            <a:r>
              <a:rPr lang="id-ID" baseline="0" dirty="0" smtClean="0"/>
              <a:t>Ada nya permintaan lab yang falls cito</a:t>
            </a:r>
          </a:p>
          <a:p>
            <a:pPr marL="228600" indent="-228600">
              <a:buAutoNum type="arabicPeriod"/>
            </a:pPr>
            <a:r>
              <a:rPr lang="id-ID" baseline="0" dirty="0" smtClean="0"/>
              <a:t>Permintaan lab yang tidak sampai ke lab oleh karena kesalahan petugas mengirimkannya</a:t>
            </a:r>
          </a:p>
          <a:p>
            <a:pPr marL="228600" indent="-228600">
              <a:buAutoNum type="arabicPeriod"/>
            </a:pPr>
            <a:r>
              <a:rPr lang="id-ID" baseline="0" dirty="0" smtClean="0"/>
              <a:t>Pasien tidak berada ditempat </a:t>
            </a:r>
            <a:endParaRPr lang="id-ID" dirty="0" smtClean="0"/>
          </a:p>
          <a:p>
            <a:endParaRPr lang="id-ID" dirty="0"/>
          </a:p>
        </p:txBody>
      </p:sp>
      <p:sp>
        <p:nvSpPr>
          <p:cNvPr id="4" name="Header Placeholder 3"/>
          <p:cNvSpPr>
            <a:spLocks noGrp="1"/>
          </p:cNvSpPr>
          <p:nvPr>
            <p:ph type="hdr" sz="quarter" idx="10"/>
          </p:nvPr>
        </p:nvSpPr>
        <p:spPr/>
        <p:txBody>
          <a:bodyPr/>
          <a:lstStyle/>
          <a:p>
            <a:endParaRPr lang="id-ID"/>
          </a:p>
        </p:txBody>
      </p:sp>
      <p:sp>
        <p:nvSpPr>
          <p:cNvPr id="5" name="Slide Number Placeholder 4"/>
          <p:cNvSpPr>
            <a:spLocks noGrp="1"/>
          </p:cNvSpPr>
          <p:nvPr>
            <p:ph type="sldNum" sz="quarter" idx="11"/>
          </p:nvPr>
        </p:nvSpPr>
        <p:spPr/>
        <p:txBody>
          <a:bodyPr/>
          <a:lstStyle/>
          <a:p>
            <a:fld id="{A2173427-C52C-4606-9DC9-63CB6C7FB46F}" type="slidenum">
              <a:rPr lang="id-ID" smtClean="0"/>
              <a:pPr/>
              <a:t>7</a:t>
            </a:fld>
            <a:endParaRPr lang="id-ID"/>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dirty="0" smtClean="0"/>
              <a:t>IAK.3. Rendahnya cakupan waktu tunggu hasil pelayanan foto thoraks pada</a:t>
            </a:r>
            <a:r>
              <a:rPr lang="id-ID" baseline="0" dirty="0" smtClean="0"/>
              <a:t> januari oleh karena kekurangan petugas ketik laporan hasil dan jam kunjungan pasien &gt; jam 13.00. FOCUS PDCA menambah petugas yang mengetik sehingga pada bulan februari terjadi peningkatan. Tetapi oleh karena jam kunjungan pasien &gt; jam 13 belum diperbaiki optimal maka cakupan pada bulan mei hanya mencapai 88% </a:t>
            </a:r>
            <a:endParaRPr lang="id-ID" dirty="0" smtClean="0"/>
          </a:p>
          <a:p>
            <a:endParaRPr lang="id-ID" dirty="0"/>
          </a:p>
        </p:txBody>
      </p:sp>
      <p:sp>
        <p:nvSpPr>
          <p:cNvPr id="4" name="Header Placeholder 3"/>
          <p:cNvSpPr>
            <a:spLocks noGrp="1"/>
          </p:cNvSpPr>
          <p:nvPr>
            <p:ph type="hdr" sz="quarter" idx="10"/>
          </p:nvPr>
        </p:nvSpPr>
        <p:spPr/>
        <p:txBody>
          <a:bodyPr/>
          <a:lstStyle/>
          <a:p>
            <a:endParaRPr lang="id-ID"/>
          </a:p>
        </p:txBody>
      </p:sp>
      <p:sp>
        <p:nvSpPr>
          <p:cNvPr id="5" name="Slide Number Placeholder 4"/>
          <p:cNvSpPr>
            <a:spLocks noGrp="1"/>
          </p:cNvSpPr>
          <p:nvPr>
            <p:ph type="sldNum" sz="quarter" idx="11"/>
          </p:nvPr>
        </p:nvSpPr>
        <p:spPr/>
        <p:txBody>
          <a:bodyPr/>
          <a:lstStyle/>
          <a:p>
            <a:fld id="{A2173427-C52C-4606-9DC9-63CB6C7FB46F}" type="slidenum">
              <a:rPr lang="id-ID" smtClean="0"/>
              <a:pPr/>
              <a:t>8</a:t>
            </a:fld>
            <a:endParaRPr lang="id-ID"/>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dirty="0" smtClean="0"/>
              <a:t>IAK.4. Capaian pasien yang hidup</a:t>
            </a:r>
            <a:r>
              <a:rPr lang="id-ID" baseline="0" dirty="0" smtClean="0"/>
              <a:t> pada bulan februari hanya 85%. Diduga karena kasus near miss obstetric pada bulan februari lebih banyak (ada 13 kasus) pada bulan lain rata-rata pasien 4.7</a:t>
            </a:r>
            <a:endParaRPr lang="id-ID" dirty="0" smtClean="0"/>
          </a:p>
          <a:p>
            <a:endParaRPr lang="id-ID" dirty="0"/>
          </a:p>
        </p:txBody>
      </p:sp>
      <p:sp>
        <p:nvSpPr>
          <p:cNvPr id="4" name="Header Placeholder 3"/>
          <p:cNvSpPr>
            <a:spLocks noGrp="1"/>
          </p:cNvSpPr>
          <p:nvPr>
            <p:ph type="hdr" sz="quarter" idx="10"/>
          </p:nvPr>
        </p:nvSpPr>
        <p:spPr/>
        <p:txBody>
          <a:bodyPr/>
          <a:lstStyle/>
          <a:p>
            <a:endParaRPr lang="id-ID"/>
          </a:p>
        </p:txBody>
      </p:sp>
      <p:sp>
        <p:nvSpPr>
          <p:cNvPr id="5" name="Slide Number Placeholder 4"/>
          <p:cNvSpPr>
            <a:spLocks noGrp="1"/>
          </p:cNvSpPr>
          <p:nvPr>
            <p:ph type="sldNum" sz="quarter" idx="11"/>
          </p:nvPr>
        </p:nvSpPr>
        <p:spPr/>
        <p:txBody>
          <a:bodyPr/>
          <a:lstStyle/>
          <a:p>
            <a:fld id="{A2173427-C52C-4606-9DC9-63CB6C7FB46F}" type="slidenum">
              <a:rPr lang="id-ID" smtClean="0"/>
              <a:pPr/>
              <a:t>9</a:t>
            </a:fld>
            <a:endParaRPr lang="id-ID"/>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dirty="0" smtClean="0"/>
              <a:t>IAK. 5. Cakupan pemberian Aspirin 3 hari untuk</a:t>
            </a:r>
            <a:r>
              <a:rPr lang="id-ID" baseline="0" dirty="0" smtClean="0"/>
              <a:t> pasien AMI saat pulang pada bulan februari dan april hanya 87-88% oleh karena  data diambil dari rekam medis sedangkan pada bulan yang lain data diambil secara prospektif langsung mengobservasi pada saat pasien pulang</a:t>
            </a:r>
            <a:r>
              <a:rPr lang="id-ID" dirty="0" smtClean="0"/>
              <a:t> </a:t>
            </a:r>
          </a:p>
          <a:p>
            <a:endParaRPr lang="id-ID" dirty="0"/>
          </a:p>
        </p:txBody>
      </p:sp>
      <p:sp>
        <p:nvSpPr>
          <p:cNvPr id="4" name="Header Placeholder 3"/>
          <p:cNvSpPr>
            <a:spLocks noGrp="1"/>
          </p:cNvSpPr>
          <p:nvPr>
            <p:ph type="hdr" sz="quarter" idx="10"/>
          </p:nvPr>
        </p:nvSpPr>
        <p:spPr/>
        <p:txBody>
          <a:bodyPr/>
          <a:lstStyle/>
          <a:p>
            <a:endParaRPr lang="id-ID"/>
          </a:p>
        </p:txBody>
      </p:sp>
      <p:sp>
        <p:nvSpPr>
          <p:cNvPr id="5" name="Slide Number Placeholder 4"/>
          <p:cNvSpPr>
            <a:spLocks noGrp="1"/>
          </p:cNvSpPr>
          <p:nvPr>
            <p:ph type="sldNum" sz="quarter" idx="11"/>
          </p:nvPr>
        </p:nvSpPr>
        <p:spPr/>
        <p:txBody>
          <a:bodyPr/>
          <a:lstStyle/>
          <a:p>
            <a:fld id="{A2173427-C52C-4606-9DC9-63CB6C7FB46F}" type="slidenum">
              <a:rPr lang="id-ID" smtClean="0"/>
              <a:pPr/>
              <a:t>10</a:t>
            </a:fld>
            <a:endParaRPr lang="id-ID"/>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id-ID" dirty="0" smtClean="0"/>
              <a:t>IAK 6.</a:t>
            </a:r>
            <a:r>
              <a:rPr lang="id-ID" baseline="0" dirty="0" smtClean="0"/>
              <a:t> </a:t>
            </a:r>
            <a:r>
              <a:rPr lang="id-ID" dirty="0" smtClean="0"/>
              <a:t>Ada 5 kriteria kesalahan penulisan resep</a:t>
            </a:r>
            <a:r>
              <a:rPr lang="id-ID" baseline="0" dirty="0" smtClean="0"/>
              <a:t> : salah identitas pasien, bentuk sediaan, kekuatan sediaan, aturan pakai, nama atau paraf dokter. Belum tercapainya ketidak salahan penulisan resep  0% karena masih dijumpainya bentuk sediaan yang tidak terisi. </a:t>
            </a:r>
            <a:endParaRPr lang="id-ID" dirty="0"/>
          </a:p>
        </p:txBody>
      </p:sp>
      <p:sp>
        <p:nvSpPr>
          <p:cNvPr id="4" name="Slide Number Placeholder 3"/>
          <p:cNvSpPr>
            <a:spLocks noGrp="1"/>
          </p:cNvSpPr>
          <p:nvPr>
            <p:ph type="sldNum" sz="quarter" idx="10"/>
          </p:nvPr>
        </p:nvSpPr>
        <p:spPr/>
        <p:txBody>
          <a:bodyPr/>
          <a:lstStyle/>
          <a:p>
            <a:fld id="{A2173427-C52C-4606-9DC9-63CB6C7FB46F}" type="slidenum">
              <a:rPr lang="id-ID" smtClean="0"/>
              <a:pPr/>
              <a:t>11</a:t>
            </a:fld>
            <a:endParaRPr lang="id-ID"/>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id-ID" dirty="0" smtClean="0"/>
              <a:t>IAK 7. Terihatnya peningkatan</a:t>
            </a:r>
            <a:r>
              <a:rPr lang="id-ID" baseline="0" dirty="0" smtClean="0"/>
              <a:t> cakupan pengkajian sejak Januari (22%) menjadi 98% pada bulan april dan Mei oleh karena meningkatnya komitmen dan kepatuhan DPJP anastesi untuk melengkapi pengkajian praanastesi.</a:t>
            </a:r>
            <a:endParaRPr lang="id-ID" dirty="0"/>
          </a:p>
        </p:txBody>
      </p:sp>
      <p:sp>
        <p:nvSpPr>
          <p:cNvPr id="4" name="Slide Number Placeholder 3"/>
          <p:cNvSpPr>
            <a:spLocks noGrp="1"/>
          </p:cNvSpPr>
          <p:nvPr>
            <p:ph type="sldNum" sz="quarter" idx="10"/>
          </p:nvPr>
        </p:nvSpPr>
        <p:spPr/>
        <p:txBody>
          <a:bodyPr/>
          <a:lstStyle/>
          <a:p>
            <a:fld id="{A2173427-C52C-4606-9DC9-63CB6C7FB46F}" type="slidenum">
              <a:rPr lang="id-ID" smtClean="0"/>
              <a:pPr/>
              <a:t>12</a:t>
            </a:fld>
            <a:endParaRPr lang="id-ID"/>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id-ID" dirty="0" smtClean="0"/>
              <a:t>IAK.8 </a:t>
            </a:r>
            <a:r>
              <a:rPr lang="id-ID" baseline="0" dirty="0" smtClean="0"/>
              <a:t> Terjadinya peningkatan rasio trombosit yang tidak terpakai pada bulan april oleh karena banyaknya operasi jantung dengan permintaan darah tidak ada koordinasi dengan Instalasi Bank Darah dan belum tersedianya agitator. Focus PDCA : membuat kebijakan koordinasi permintaan trombosit antara DPJP dengan Instalasi Bank Darah . Tidak turunnya sampai 0% olh karena tersedianya agitator.</a:t>
            </a:r>
            <a:endParaRPr lang="id-ID" dirty="0" smtClean="0"/>
          </a:p>
        </p:txBody>
      </p:sp>
      <p:sp>
        <p:nvSpPr>
          <p:cNvPr id="4" name="Slide Number Placeholder 3"/>
          <p:cNvSpPr>
            <a:spLocks noGrp="1"/>
          </p:cNvSpPr>
          <p:nvPr>
            <p:ph type="sldNum" sz="quarter" idx="10"/>
          </p:nvPr>
        </p:nvSpPr>
        <p:spPr/>
        <p:txBody>
          <a:bodyPr/>
          <a:lstStyle/>
          <a:p>
            <a:fld id="{A2173427-C52C-4606-9DC9-63CB6C7FB46F}" type="slidenum">
              <a:rPr lang="id-ID" smtClean="0"/>
              <a:pPr/>
              <a:t>13</a:t>
            </a:fld>
            <a:endParaRPr lang="id-ID"/>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id-ID" dirty="0" smtClean="0"/>
              <a:t>IAK. 9. Lambatnya peningkatan</a:t>
            </a:r>
            <a:r>
              <a:rPr lang="id-ID" baseline="0" dirty="0" smtClean="0"/>
              <a:t> cakupan kelengkapan rekam medis rawat nginap &lt;24 jam dan belum mencapai target. oleh karena masih kurangnya kepatuhan dan komitmen staf medik dalam pengisian rekam medis tepat waktu</a:t>
            </a:r>
            <a:endParaRPr lang="id-ID" dirty="0"/>
          </a:p>
        </p:txBody>
      </p:sp>
      <p:sp>
        <p:nvSpPr>
          <p:cNvPr id="4" name="Header Placeholder 3"/>
          <p:cNvSpPr>
            <a:spLocks noGrp="1"/>
          </p:cNvSpPr>
          <p:nvPr>
            <p:ph type="hdr" sz="quarter" idx="10"/>
          </p:nvPr>
        </p:nvSpPr>
        <p:spPr/>
        <p:txBody>
          <a:bodyPr/>
          <a:lstStyle/>
          <a:p>
            <a:endParaRPr lang="id-ID"/>
          </a:p>
        </p:txBody>
      </p:sp>
      <p:sp>
        <p:nvSpPr>
          <p:cNvPr id="5" name="Slide Number Placeholder 4"/>
          <p:cNvSpPr>
            <a:spLocks noGrp="1"/>
          </p:cNvSpPr>
          <p:nvPr>
            <p:ph type="sldNum" sz="quarter" idx="11"/>
          </p:nvPr>
        </p:nvSpPr>
        <p:spPr/>
        <p:txBody>
          <a:bodyPr/>
          <a:lstStyle/>
          <a:p>
            <a:fld id="{A2173427-C52C-4606-9DC9-63CB6C7FB46F}" type="slidenum">
              <a:rPr lang="id-ID" smtClean="0"/>
              <a:pPr/>
              <a:t>14</a:t>
            </a:fld>
            <a:endParaRPr lang="id-ID"/>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dirty="0" smtClean="0"/>
              <a:t>IAK 10. Angka kejadian Decubitus grade II sudah terlihat memenuhi target &lt; 3 %, hal ini  tidak jauh berbeda dengan Benchmark</a:t>
            </a:r>
            <a:r>
              <a:rPr lang="id-ID" baseline="0" dirty="0" smtClean="0"/>
              <a:t> RS M.Husein Palembang rata-rata padata tahn 2014 1,59 %.</a:t>
            </a:r>
            <a:endParaRPr lang="id-ID" dirty="0" smtClean="0"/>
          </a:p>
          <a:p>
            <a:endParaRPr lang="id-ID" dirty="0"/>
          </a:p>
        </p:txBody>
      </p:sp>
      <p:sp>
        <p:nvSpPr>
          <p:cNvPr id="4" name="Header Placeholder 3"/>
          <p:cNvSpPr>
            <a:spLocks noGrp="1"/>
          </p:cNvSpPr>
          <p:nvPr>
            <p:ph type="hdr" sz="quarter" idx="10"/>
          </p:nvPr>
        </p:nvSpPr>
        <p:spPr/>
        <p:txBody>
          <a:bodyPr/>
          <a:lstStyle/>
          <a:p>
            <a:endParaRPr lang="id-ID"/>
          </a:p>
        </p:txBody>
      </p:sp>
      <p:sp>
        <p:nvSpPr>
          <p:cNvPr id="5" name="Slide Number Placeholder 4"/>
          <p:cNvSpPr>
            <a:spLocks noGrp="1"/>
          </p:cNvSpPr>
          <p:nvPr>
            <p:ph type="sldNum" sz="quarter" idx="11"/>
          </p:nvPr>
        </p:nvSpPr>
        <p:spPr/>
        <p:txBody>
          <a:bodyPr/>
          <a:lstStyle/>
          <a:p>
            <a:fld id="{A2173427-C52C-4606-9DC9-63CB6C7FB46F}" type="slidenum">
              <a:rPr lang="id-ID" smtClean="0"/>
              <a:pPr/>
              <a:t>15</a:t>
            </a:fld>
            <a:endParaRPr lang="id-ID"/>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dirty="0" smtClean="0"/>
              <a:t>IAK.11</a:t>
            </a:r>
            <a:r>
              <a:rPr lang="id-ID" baseline="0" dirty="0" smtClean="0"/>
              <a:t> Terlihat peningkatan yang significant kepatuhan peneliti terhadap ijin penelitian dari Januari  50% menjadi 100 % pada bulan Mei , hal ini oleh karena edaran keseluruh unit kerja bila peneliitian tidak ada ijin maka penelitian akan dihentikan sampai peneliti melaporkan penelitiannya ke RS. Dan optimalisasi BAKORDIK</a:t>
            </a:r>
            <a:endParaRPr lang="id-ID" dirty="0" smtClean="0"/>
          </a:p>
          <a:p>
            <a:endParaRPr lang="id-ID" dirty="0"/>
          </a:p>
        </p:txBody>
      </p:sp>
      <p:sp>
        <p:nvSpPr>
          <p:cNvPr id="4" name="Slide Number Placeholder 3"/>
          <p:cNvSpPr>
            <a:spLocks noGrp="1"/>
          </p:cNvSpPr>
          <p:nvPr>
            <p:ph type="sldNum" sz="quarter" idx="10"/>
          </p:nvPr>
        </p:nvSpPr>
        <p:spPr/>
        <p:txBody>
          <a:bodyPr/>
          <a:lstStyle/>
          <a:p>
            <a:fld id="{A2173427-C52C-4606-9DC9-63CB6C7FB46F}" type="slidenum">
              <a:rPr lang="id-ID" smtClean="0"/>
              <a:pPr/>
              <a:t>16</a:t>
            </a:fld>
            <a:endParaRPr lang="id-ID"/>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dirty="0" smtClean="0"/>
              <a:t>IAM 1. Penurunan kekosongan obat esensial terlihat jelas</a:t>
            </a:r>
            <a:r>
              <a:rPr lang="id-ID" baseline="0" dirty="0" smtClean="0"/>
              <a:t> oleh karena adanya perubahan struktur Inst Farmasi dibawah DIRMED dan adanya surat edaran DIRMED untuk melengkapi segera obat esensial dan monitoring yang ketat.</a:t>
            </a:r>
            <a:endParaRPr lang="id-ID" dirty="0" smtClean="0"/>
          </a:p>
          <a:p>
            <a:endParaRPr lang="id-ID" dirty="0"/>
          </a:p>
        </p:txBody>
      </p:sp>
      <p:sp>
        <p:nvSpPr>
          <p:cNvPr id="4" name="Header Placeholder 3"/>
          <p:cNvSpPr>
            <a:spLocks noGrp="1"/>
          </p:cNvSpPr>
          <p:nvPr>
            <p:ph type="hdr" sz="quarter" idx="10"/>
          </p:nvPr>
        </p:nvSpPr>
        <p:spPr/>
        <p:txBody>
          <a:bodyPr/>
          <a:lstStyle/>
          <a:p>
            <a:endParaRPr lang="id-ID"/>
          </a:p>
        </p:txBody>
      </p:sp>
      <p:sp>
        <p:nvSpPr>
          <p:cNvPr id="5" name="Slide Number Placeholder 4"/>
          <p:cNvSpPr>
            <a:spLocks noGrp="1"/>
          </p:cNvSpPr>
          <p:nvPr>
            <p:ph type="sldNum" sz="quarter" idx="11"/>
          </p:nvPr>
        </p:nvSpPr>
        <p:spPr/>
        <p:txBody>
          <a:bodyPr/>
          <a:lstStyle/>
          <a:p>
            <a:fld id="{A2173427-C52C-4606-9DC9-63CB6C7FB46F}" type="slidenum">
              <a:rPr lang="id-ID" smtClean="0"/>
              <a:pPr/>
              <a:t>17</a:t>
            </a:fld>
            <a:endParaRPr lang="id-ID"/>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dirty="0" smtClean="0"/>
              <a:t>IAM.2 Terlihat ketepatan waktu penyerahan laporan</a:t>
            </a:r>
            <a:r>
              <a:rPr lang="id-ID" baseline="0" dirty="0" smtClean="0"/>
              <a:t> bulanan ke KEMKES RI oleh karena seudah menyatu dengan SIRS.</a:t>
            </a:r>
            <a:endParaRPr lang="id-ID" dirty="0" smtClean="0"/>
          </a:p>
          <a:p>
            <a:endParaRPr lang="id-ID" dirty="0"/>
          </a:p>
        </p:txBody>
      </p:sp>
      <p:sp>
        <p:nvSpPr>
          <p:cNvPr id="4" name="Header Placeholder 3"/>
          <p:cNvSpPr>
            <a:spLocks noGrp="1"/>
          </p:cNvSpPr>
          <p:nvPr>
            <p:ph type="hdr" sz="quarter" idx="10"/>
          </p:nvPr>
        </p:nvSpPr>
        <p:spPr/>
        <p:txBody>
          <a:bodyPr/>
          <a:lstStyle/>
          <a:p>
            <a:endParaRPr lang="id-ID"/>
          </a:p>
        </p:txBody>
      </p:sp>
      <p:sp>
        <p:nvSpPr>
          <p:cNvPr id="5" name="Slide Number Placeholder 4"/>
          <p:cNvSpPr>
            <a:spLocks noGrp="1"/>
          </p:cNvSpPr>
          <p:nvPr>
            <p:ph type="sldNum" sz="quarter" idx="11"/>
          </p:nvPr>
        </p:nvSpPr>
        <p:spPr/>
        <p:txBody>
          <a:bodyPr/>
          <a:lstStyle/>
          <a:p>
            <a:fld id="{A2173427-C52C-4606-9DC9-63CB6C7FB46F}" type="slidenum">
              <a:rPr lang="id-ID" smtClean="0"/>
              <a:pPr/>
              <a:t>18</a:t>
            </a:fld>
            <a:endParaRPr lang="id-ID"/>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dirty="0" smtClean="0"/>
              <a:t>IAM 3. Tercapainya penangan insiden tertusuk jarum 100% karena adanya sosialisasi</a:t>
            </a:r>
            <a:r>
              <a:rPr lang="id-ID" baseline="0" dirty="0" smtClean="0"/>
              <a:t> dan </a:t>
            </a:r>
            <a:r>
              <a:rPr lang="id-ID" dirty="0" smtClean="0"/>
              <a:t>kepatuhan </a:t>
            </a:r>
            <a:r>
              <a:rPr lang="id-ID" baseline="0" dirty="0" smtClean="0"/>
              <a:t>alur penanganan tertusuk jarum. Dan kasus tertusuk jarum rata rata satu kasus perbulan. </a:t>
            </a:r>
            <a:endParaRPr lang="id-ID"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id-ID" dirty="0" smtClean="0"/>
              <a:t>IAM 3. Tercapainya penangan insiden tertusuk jarum 100% karena adanya sosialisasi</a:t>
            </a:r>
            <a:r>
              <a:rPr lang="id-ID" baseline="0" dirty="0" smtClean="0"/>
              <a:t> dan </a:t>
            </a:r>
            <a:r>
              <a:rPr lang="id-ID" dirty="0" smtClean="0"/>
              <a:t>kepatuhan </a:t>
            </a:r>
            <a:r>
              <a:rPr lang="id-ID" baseline="0" dirty="0" smtClean="0"/>
              <a:t>alur penanganan tertusuk jarum. Dan kasus tertusuk jarum rata rata satu kasus perbulan. </a:t>
            </a:r>
            <a:endParaRPr lang="id-ID" dirty="0" smtClean="0"/>
          </a:p>
          <a:p>
            <a:endParaRPr lang="id-ID" dirty="0"/>
          </a:p>
        </p:txBody>
      </p:sp>
      <p:sp>
        <p:nvSpPr>
          <p:cNvPr id="4" name="Header Placeholder 3"/>
          <p:cNvSpPr>
            <a:spLocks noGrp="1"/>
          </p:cNvSpPr>
          <p:nvPr>
            <p:ph type="hdr" sz="quarter" idx="10"/>
          </p:nvPr>
        </p:nvSpPr>
        <p:spPr/>
        <p:txBody>
          <a:bodyPr/>
          <a:lstStyle/>
          <a:p>
            <a:endParaRPr lang="id-ID"/>
          </a:p>
        </p:txBody>
      </p:sp>
      <p:sp>
        <p:nvSpPr>
          <p:cNvPr id="5" name="Slide Number Placeholder 4"/>
          <p:cNvSpPr>
            <a:spLocks noGrp="1"/>
          </p:cNvSpPr>
          <p:nvPr>
            <p:ph type="sldNum" sz="quarter" idx="11"/>
          </p:nvPr>
        </p:nvSpPr>
        <p:spPr/>
        <p:txBody>
          <a:bodyPr/>
          <a:lstStyle/>
          <a:p>
            <a:fld id="{A2173427-C52C-4606-9DC9-63CB6C7FB46F}" type="slidenum">
              <a:rPr lang="id-ID" smtClean="0"/>
              <a:pPr/>
              <a:t>19</a:t>
            </a:fld>
            <a:endParaRPr lang="id-ID"/>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dirty="0" smtClean="0"/>
              <a:t>IAM 4. Terlihat</a:t>
            </a:r>
            <a:r>
              <a:rPr lang="id-ID" baseline="0" dirty="0" smtClean="0"/>
              <a:t> telah baiknya penempatan pemanfaatan SDM oleh karena penempatan SDM sesuai dengan kompetensi dan pendidikan.</a:t>
            </a:r>
            <a:endParaRPr lang="id-ID" dirty="0" smtClean="0"/>
          </a:p>
          <a:p>
            <a:endParaRPr lang="id-ID" dirty="0"/>
          </a:p>
        </p:txBody>
      </p:sp>
      <p:sp>
        <p:nvSpPr>
          <p:cNvPr id="4" name="Header Placeholder 3"/>
          <p:cNvSpPr>
            <a:spLocks noGrp="1"/>
          </p:cNvSpPr>
          <p:nvPr>
            <p:ph type="hdr" sz="quarter" idx="10"/>
          </p:nvPr>
        </p:nvSpPr>
        <p:spPr/>
        <p:txBody>
          <a:bodyPr/>
          <a:lstStyle/>
          <a:p>
            <a:endParaRPr lang="id-ID"/>
          </a:p>
        </p:txBody>
      </p:sp>
      <p:sp>
        <p:nvSpPr>
          <p:cNvPr id="5" name="Slide Number Placeholder 4"/>
          <p:cNvSpPr>
            <a:spLocks noGrp="1"/>
          </p:cNvSpPr>
          <p:nvPr>
            <p:ph type="sldNum" sz="quarter" idx="11"/>
          </p:nvPr>
        </p:nvSpPr>
        <p:spPr/>
        <p:txBody>
          <a:bodyPr/>
          <a:lstStyle/>
          <a:p>
            <a:fld id="{A2173427-C52C-4606-9DC9-63CB6C7FB46F}" type="slidenum">
              <a:rPr lang="id-ID" smtClean="0"/>
              <a:pPr/>
              <a:t>20</a:t>
            </a:fld>
            <a:endParaRPr lang="id-ID"/>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dirty="0" smtClean="0"/>
              <a:t>IAM 5. Belum</a:t>
            </a:r>
            <a:r>
              <a:rPr lang="id-ID" baseline="0" dirty="0" smtClean="0"/>
              <a:t> tercapainya kepuasan pelanggan oleh karena waktu tunggu yang lama dan petugas tidak ramah</a:t>
            </a:r>
            <a:endParaRPr lang="id-ID" dirty="0" smtClean="0"/>
          </a:p>
          <a:p>
            <a:endParaRPr lang="id-ID" dirty="0"/>
          </a:p>
        </p:txBody>
      </p:sp>
      <p:sp>
        <p:nvSpPr>
          <p:cNvPr id="4" name="Header Placeholder 3"/>
          <p:cNvSpPr>
            <a:spLocks noGrp="1"/>
          </p:cNvSpPr>
          <p:nvPr>
            <p:ph type="hdr" sz="quarter" idx="10"/>
          </p:nvPr>
        </p:nvSpPr>
        <p:spPr/>
        <p:txBody>
          <a:bodyPr/>
          <a:lstStyle/>
          <a:p>
            <a:endParaRPr lang="id-ID"/>
          </a:p>
        </p:txBody>
      </p:sp>
      <p:sp>
        <p:nvSpPr>
          <p:cNvPr id="5" name="Slide Number Placeholder 4"/>
          <p:cNvSpPr>
            <a:spLocks noGrp="1"/>
          </p:cNvSpPr>
          <p:nvPr>
            <p:ph type="sldNum" sz="quarter" idx="11"/>
          </p:nvPr>
        </p:nvSpPr>
        <p:spPr/>
        <p:txBody>
          <a:bodyPr/>
          <a:lstStyle/>
          <a:p>
            <a:fld id="{A2173427-C52C-4606-9DC9-63CB6C7FB46F}" type="slidenum">
              <a:rPr lang="id-ID" smtClean="0"/>
              <a:pPr/>
              <a:t>21</a:t>
            </a:fld>
            <a:endParaRPr lang="id-ID"/>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id-ID" dirty="0" smtClean="0"/>
              <a:t>IAM 6.</a:t>
            </a:r>
            <a:r>
              <a:rPr lang="id-ID" baseline="0" dirty="0" smtClean="0"/>
              <a:t>  Kepuasaan Pegawai terlihat terjadi peningkatan pada tahun 2013 dan menurun kembali pada 2014 oleh karena adanya isu remunerasi akan diterapkan tapi belum berjalan, tidak tersedianya poliklinik pegawai.</a:t>
            </a:r>
          </a:p>
          <a:p>
            <a:r>
              <a:rPr lang="id-ID" baseline="0" dirty="0" smtClean="0"/>
              <a:t> </a:t>
            </a:r>
            <a:endParaRPr lang="id-ID" dirty="0" smtClean="0"/>
          </a:p>
          <a:p>
            <a:endParaRPr lang="id-ID" dirty="0"/>
          </a:p>
        </p:txBody>
      </p:sp>
      <p:sp>
        <p:nvSpPr>
          <p:cNvPr id="4" name="Header Placeholder 3"/>
          <p:cNvSpPr>
            <a:spLocks noGrp="1"/>
          </p:cNvSpPr>
          <p:nvPr>
            <p:ph type="hdr" sz="quarter" idx="10"/>
          </p:nvPr>
        </p:nvSpPr>
        <p:spPr/>
        <p:txBody>
          <a:bodyPr/>
          <a:lstStyle/>
          <a:p>
            <a:endParaRPr lang="id-ID"/>
          </a:p>
        </p:txBody>
      </p:sp>
      <p:sp>
        <p:nvSpPr>
          <p:cNvPr id="5" name="Slide Number Placeholder 4"/>
          <p:cNvSpPr>
            <a:spLocks noGrp="1"/>
          </p:cNvSpPr>
          <p:nvPr>
            <p:ph type="sldNum" sz="quarter" idx="11"/>
          </p:nvPr>
        </p:nvSpPr>
        <p:spPr/>
        <p:txBody>
          <a:bodyPr/>
          <a:lstStyle/>
          <a:p>
            <a:fld id="{A2173427-C52C-4606-9DC9-63CB6C7FB46F}" type="slidenum">
              <a:rPr lang="id-ID" smtClean="0"/>
              <a:pPr/>
              <a:t>22</a:t>
            </a:fld>
            <a:endParaRPr lang="id-ID"/>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id-ID" dirty="0" smtClean="0"/>
              <a:t>IAM</a:t>
            </a:r>
            <a:r>
              <a:rPr lang="id-ID" baseline="0" dirty="0" smtClean="0"/>
              <a:t> 7. Terlihat adanya peningkatan tersedianya data trend 10 besar diagnosa dengan data demografi dari 33% menjadi 100 % setelah dilengkapinya  data demografi didalam sistem SIRS</a:t>
            </a:r>
            <a:endParaRPr lang="id-ID" dirty="0"/>
          </a:p>
        </p:txBody>
      </p:sp>
      <p:sp>
        <p:nvSpPr>
          <p:cNvPr id="4" name="Header Placeholder 3"/>
          <p:cNvSpPr>
            <a:spLocks noGrp="1"/>
          </p:cNvSpPr>
          <p:nvPr>
            <p:ph type="hdr" sz="quarter" idx="10"/>
          </p:nvPr>
        </p:nvSpPr>
        <p:spPr/>
        <p:txBody>
          <a:bodyPr/>
          <a:lstStyle/>
          <a:p>
            <a:endParaRPr lang="id-ID"/>
          </a:p>
        </p:txBody>
      </p:sp>
      <p:sp>
        <p:nvSpPr>
          <p:cNvPr id="5" name="Slide Number Placeholder 4"/>
          <p:cNvSpPr>
            <a:spLocks noGrp="1"/>
          </p:cNvSpPr>
          <p:nvPr>
            <p:ph type="sldNum" sz="quarter" idx="11"/>
          </p:nvPr>
        </p:nvSpPr>
        <p:spPr/>
        <p:txBody>
          <a:bodyPr/>
          <a:lstStyle/>
          <a:p>
            <a:fld id="{A2173427-C52C-4606-9DC9-63CB6C7FB46F}" type="slidenum">
              <a:rPr lang="id-ID" smtClean="0"/>
              <a:pPr/>
              <a:t>23</a:t>
            </a:fld>
            <a:endParaRPr lang="id-ID"/>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id-ID" dirty="0" smtClean="0"/>
              <a:t>IAM 8. terlihat</a:t>
            </a:r>
            <a:r>
              <a:rPr lang="id-ID" baseline="0" dirty="0" smtClean="0"/>
              <a:t> grafik cost recovery telah melewati standar minimal yang diharapkan .Oleh karena baiknya sistem keuangan yang telah lulus WTP</a:t>
            </a:r>
            <a:endParaRPr lang="id-ID" dirty="0"/>
          </a:p>
        </p:txBody>
      </p:sp>
      <p:sp>
        <p:nvSpPr>
          <p:cNvPr id="4" name="Header Placeholder 3"/>
          <p:cNvSpPr>
            <a:spLocks noGrp="1"/>
          </p:cNvSpPr>
          <p:nvPr>
            <p:ph type="hdr" sz="quarter" idx="10"/>
          </p:nvPr>
        </p:nvSpPr>
        <p:spPr/>
        <p:txBody>
          <a:bodyPr/>
          <a:lstStyle/>
          <a:p>
            <a:endParaRPr lang="id-ID"/>
          </a:p>
        </p:txBody>
      </p:sp>
      <p:sp>
        <p:nvSpPr>
          <p:cNvPr id="5" name="Slide Number Placeholder 4"/>
          <p:cNvSpPr>
            <a:spLocks noGrp="1"/>
          </p:cNvSpPr>
          <p:nvPr>
            <p:ph type="sldNum" sz="quarter" idx="11"/>
          </p:nvPr>
        </p:nvSpPr>
        <p:spPr/>
        <p:txBody>
          <a:bodyPr/>
          <a:lstStyle/>
          <a:p>
            <a:fld id="{A2173427-C52C-4606-9DC9-63CB6C7FB46F}" type="slidenum">
              <a:rPr lang="id-ID" smtClean="0"/>
              <a:pPr/>
              <a:t>24</a:t>
            </a:fld>
            <a:endParaRPr lang="id-ID"/>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id-ID" dirty="0" smtClean="0"/>
              <a:t>IAM</a:t>
            </a:r>
            <a:r>
              <a:rPr lang="id-ID" baseline="0" dirty="0" smtClean="0"/>
              <a:t> 9. Dari Jan sd april peralatan medis dikalibrasi tidak tepat waktu;  setelah pemisahan tanggung jawab IPSRS Medis dan non Medis dimana medis dibawah DIRMED dan non medis dibawah DIRUM terlihat  peningkatan peralatan medis yang terkalibrasi 63,98% pada bulan Mei.</a:t>
            </a:r>
            <a:endParaRPr lang="id-ID" dirty="0"/>
          </a:p>
        </p:txBody>
      </p:sp>
      <p:sp>
        <p:nvSpPr>
          <p:cNvPr id="4" name="Header Placeholder 3"/>
          <p:cNvSpPr>
            <a:spLocks noGrp="1"/>
          </p:cNvSpPr>
          <p:nvPr>
            <p:ph type="hdr" sz="quarter" idx="10"/>
          </p:nvPr>
        </p:nvSpPr>
        <p:spPr/>
        <p:txBody>
          <a:bodyPr/>
          <a:lstStyle/>
          <a:p>
            <a:endParaRPr lang="id-ID"/>
          </a:p>
        </p:txBody>
      </p:sp>
      <p:sp>
        <p:nvSpPr>
          <p:cNvPr id="5" name="Slide Number Placeholder 4"/>
          <p:cNvSpPr>
            <a:spLocks noGrp="1"/>
          </p:cNvSpPr>
          <p:nvPr>
            <p:ph type="sldNum" sz="quarter" idx="11"/>
          </p:nvPr>
        </p:nvSpPr>
        <p:spPr/>
        <p:txBody>
          <a:bodyPr/>
          <a:lstStyle/>
          <a:p>
            <a:fld id="{A2173427-C52C-4606-9DC9-63CB6C7FB46F}" type="slidenum">
              <a:rPr lang="id-ID" smtClean="0"/>
              <a:pPr/>
              <a:t>25</a:t>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grpSp>
        <p:nvGrpSpPr>
          <p:cNvPr id="5" name="Group 43"/>
          <p:cNvGrpSpPr>
            <a:grpSpLocks/>
          </p:cNvGrpSpPr>
          <p:nvPr/>
        </p:nvGrpSpPr>
        <p:grpSpPr bwMode="auto">
          <a:xfrm>
            <a:off x="0" y="2268538"/>
            <a:ext cx="4191000" cy="4589462"/>
            <a:chOff x="-1" y="1600199"/>
            <a:chExt cx="4501019" cy="5257801"/>
          </a:xfrm>
        </p:grpSpPr>
        <p:sp>
          <p:nvSpPr>
            <p:cNvPr id="6" name="Freeform 7"/>
            <p:cNvSpPr>
              <a:spLocks/>
            </p:cNvSpPr>
            <p:nvPr userDrawn="1"/>
          </p:nvSpPr>
          <p:spPr bwMode="auto">
            <a:xfrm>
              <a:off x="-1" y="1600199"/>
              <a:ext cx="4127640" cy="2515233"/>
            </a:xfrm>
            <a:custGeom>
              <a:avLst/>
              <a:gdLst/>
              <a:ahLst/>
              <a:cxnLst>
                <a:cxn ang="0">
                  <a:pos x="0" y="0"/>
                </a:cxn>
                <a:cxn ang="0">
                  <a:pos x="124" y="18"/>
                </a:cxn>
                <a:cxn ang="0">
                  <a:pos x="246" y="40"/>
                </a:cxn>
                <a:cxn ang="0">
                  <a:pos x="365" y="64"/>
                </a:cxn>
                <a:cxn ang="0">
                  <a:pos x="596" y="127"/>
                </a:cxn>
                <a:cxn ang="0">
                  <a:pos x="815" y="200"/>
                </a:cxn>
                <a:cxn ang="0">
                  <a:pos x="1025" y="286"/>
                </a:cxn>
                <a:cxn ang="0">
                  <a:pos x="1223" y="380"/>
                </a:cxn>
                <a:cxn ang="0">
                  <a:pos x="1411" y="482"/>
                </a:cxn>
                <a:cxn ang="0">
                  <a:pos x="1588" y="591"/>
                </a:cxn>
                <a:cxn ang="0">
                  <a:pos x="1753" y="707"/>
                </a:cxn>
                <a:cxn ang="0">
                  <a:pos x="1907" y="824"/>
                </a:cxn>
                <a:cxn ang="0">
                  <a:pos x="2047" y="946"/>
                </a:cxn>
                <a:cxn ang="0">
                  <a:pos x="2177" y="1066"/>
                </a:cxn>
                <a:cxn ang="0">
                  <a:pos x="2293" y="1189"/>
                </a:cxn>
                <a:cxn ang="0">
                  <a:pos x="2397" y="1308"/>
                </a:cxn>
                <a:cxn ang="0">
                  <a:pos x="2488" y="1423"/>
                </a:cxn>
                <a:cxn ang="0">
                  <a:pos x="2565" y="1534"/>
                </a:cxn>
                <a:cxn ang="0">
                  <a:pos x="2600" y="1587"/>
                </a:cxn>
                <a:cxn ang="0">
                  <a:pos x="2535" y="1522"/>
                </a:cxn>
                <a:cxn ang="0">
                  <a:pos x="2455" y="1451"/>
                </a:cxn>
                <a:cxn ang="0">
                  <a:pos x="2359" y="1375"/>
                </a:cxn>
                <a:cxn ang="0">
                  <a:pos x="2247" y="1294"/>
                </a:cxn>
                <a:cxn ang="0">
                  <a:pos x="2119" y="1215"/>
                </a:cxn>
                <a:cxn ang="0">
                  <a:pos x="1981" y="1134"/>
                </a:cxn>
                <a:cxn ang="0">
                  <a:pos x="1827" y="1058"/>
                </a:cxn>
                <a:cxn ang="0">
                  <a:pos x="1662" y="986"/>
                </a:cxn>
                <a:cxn ang="0">
                  <a:pos x="1486" y="921"/>
                </a:cxn>
                <a:cxn ang="0">
                  <a:pos x="1299" y="865"/>
                </a:cxn>
                <a:cxn ang="0">
                  <a:pos x="1103" y="819"/>
                </a:cxn>
                <a:cxn ang="0">
                  <a:pos x="896" y="787"/>
                </a:cxn>
                <a:cxn ang="0">
                  <a:pos x="791" y="776"/>
                </a:cxn>
                <a:cxn ang="0">
                  <a:pos x="683" y="769"/>
                </a:cxn>
                <a:cxn ang="0">
                  <a:pos x="573" y="768"/>
                </a:cxn>
                <a:cxn ang="0">
                  <a:pos x="462" y="769"/>
                </a:cxn>
                <a:cxn ang="0">
                  <a:pos x="348" y="776"/>
                </a:cxn>
                <a:cxn ang="0">
                  <a:pos x="234" y="787"/>
                </a:cxn>
                <a:cxn ang="0">
                  <a:pos x="117" y="806"/>
                </a:cxn>
                <a:cxn ang="0">
                  <a:pos x="0" y="827"/>
                </a:cxn>
                <a:cxn ang="0">
                  <a:pos x="0" y="0"/>
                </a:cxn>
              </a:cxnLst>
              <a:rect l="0" t="0" r="r" b="b"/>
              <a:pathLst>
                <a:path w="2600" h="1587">
                  <a:moveTo>
                    <a:pt x="0" y="0"/>
                  </a:moveTo>
                  <a:lnTo>
                    <a:pt x="0" y="0"/>
                  </a:lnTo>
                  <a:lnTo>
                    <a:pt x="63" y="8"/>
                  </a:lnTo>
                  <a:lnTo>
                    <a:pt x="124" y="18"/>
                  </a:lnTo>
                  <a:lnTo>
                    <a:pt x="185" y="28"/>
                  </a:lnTo>
                  <a:lnTo>
                    <a:pt x="246" y="40"/>
                  </a:lnTo>
                  <a:lnTo>
                    <a:pt x="305" y="53"/>
                  </a:lnTo>
                  <a:lnTo>
                    <a:pt x="365" y="64"/>
                  </a:lnTo>
                  <a:lnTo>
                    <a:pt x="480" y="94"/>
                  </a:lnTo>
                  <a:lnTo>
                    <a:pt x="596" y="127"/>
                  </a:lnTo>
                  <a:lnTo>
                    <a:pt x="706" y="162"/>
                  </a:lnTo>
                  <a:lnTo>
                    <a:pt x="815" y="200"/>
                  </a:lnTo>
                  <a:lnTo>
                    <a:pt x="921" y="241"/>
                  </a:lnTo>
                  <a:lnTo>
                    <a:pt x="1025" y="286"/>
                  </a:lnTo>
                  <a:lnTo>
                    <a:pt x="1126" y="330"/>
                  </a:lnTo>
                  <a:lnTo>
                    <a:pt x="1223" y="380"/>
                  </a:lnTo>
                  <a:lnTo>
                    <a:pt x="1319" y="429"/>
                  </a:lnTo>
                  <a:lnTo>
                    <a:pt x="1411" y="482"/>
                  </a:lnTo>
                  <a:lnTo>
                    <a:pt x="1502" y="537"/>
                  </a:lnTo>
                  <a:lnTo>
                    <a:pt x="1588" y="591"/>
                  </a:lnTo>
                  <a:lnTo>
                    <a:pt x="1672" y="649"/>
                  </a:lnTo>
                  <a:lnTo>
                    <a:pt x="1753" y="707"/>
                  </a:lnTo>
                  <a:lnTo>
                    <a:pt x="1831" y="764"/>
                  </a:lnTo>
                  <a:lnTo>
                    <a:pt x="1907" y="824"/>
                  </a:lnTo>
                  <a:lnTo>
                    <a:pt x="1979" y="885"/>
                  </a:lnTo>
                  <a:lnTo>
                    <a:pt x="2047" y="946"/>
                  </a:lnTo>
                  <a:lnTo>
                    <a:pt x="2113" y="1005"/>
                  </a:lnTo>
                  <a:lnTo>
                    <a:pt x="2177" y="1066"/>
                  </a:lnTo>
                  <a:lnTo>
                    <a:pt x="2237" y="1128"/>
                  </a:lnTo>
                  <a:lnTo>
                    <a:pt x="2293" y="1189"/>
                  </a:lnTo>
                  <a:lnTo>
                    <a:pt x="2347" y="1248"/>
                  </a:lnTo>
                  <a:lnTo>
                    <a:pt x="2397" y="1308"/>
                  </a:lnTo>
                  <a:lnTo>
                    <a:pt x="2445" y="1365"/>
                  </a:lnTo>
                  <a:lnTo>
                    <a:pt x="2488" y="1423"/>
                  </a:lnTo>
                  <a:lnTo>
                    <a:pt x="2529" y="1479"/>
                  </a:lnTo>
                  <a:lnTo>
                    <a:pt x="2565" y="1534"/>
                  </a:lnTo>
                  <a:lnTo>
                    <a:pt x="2600" y="1587"/>
                  </a:lnTo>
                  <a:lnTo>
                    <a:pt x="2600" y="1587"/>
                  </a:lnTo>
                  <a:lnTo>
                    <a:pt x="2570" y="1555"/>
                  </a:lnTo>
                  <a:lnTo>
                    <a:pt x="2535" y="1522"/>
                  </a:lnTo>
                  <a:lnTo>
                    <a:pt x="2497" y="1487"/>
                  </a:lnTo>
                  <a:lnTo>
                    <a:pt x="2455" y="1451"/>
                  </a:lnTo>
                  <a:lnTo>
                    <a:pt x="2408" y="1413"/>
                  </a:lnTo>
                  <a:lnTo>
                    <a:pt x="2359" y="1375"/>
                  </a:lnTo>
                  <a:lnTo>
                    <a:pt x="2304" y="1336"/>
                  </a:lnTo>
                  <a:lnTo>
                    <a:pt x="2247" y="1294"/>
                  </a:lnTo>
                  <a:lnTo>
                    <a:pt x="2185" y="1255"/>
                  </a:lnTo>
                  <a:lnTo>
                    <a:pt x="2119" y="1215"/>
                  </a:lnTo>
                  <a:lnTo>
                    <a:pt x="2052" y="1174"/>
                  </a:lnTo>
                  <a:lnTo>
                    <a:pt x="1981" y="1134"/>
                  </a:lnTo>
                  <a:lnTo>
                    <a:pt x="1905" y="1096"/>
                  </a:lnTo>
                  <a:lnTo>
                    <a:pt x="1827" y="1058"/>
                  </a:lnTo>
                  <a:lnTo>
                    <a:pt x="1746" y="1020"/>
                  </a:lnTo>
                  <a:lnTo>
                    <a:pt x="1662" y="986"/>
                  </a:lnTo>
                  <a:lnTo>
                    <a:pt x="1576" y="953"/>
                  </a:lnTo>
                  <a:lnTo>
                    <a:pt x="1486" y="921"/>
                  </a:lnTo>
                  <a:lnTo>
                    <a:pt x="1393" y="891"/>
                  </a:lnTo>
                  <a:lnTo>
                    <a:pt x="1299" y="865"/>
                  </a:lnTo>
                  <a:lnTo>
                    <a:pt x="1202" y="840"/>
                  </a:lnTo>
                  <a:lnTo>
                    <a:pt x="1103" y="819"/>
                  </a:lnTo>
                  <a:lnTo>
                    <a:pt x="1000" y="801"/>
                  </a:lnTo>
                  <a:lnTo>
                    <a:pt x="896" y="787"/>
                  </a:lnTo>
                  <a:lnTo>
                    <a:pt x="843" y="781"/>
                  </a:lnTo>
                  <a:lnTo>
                    <a:pt x="791" y="776"/>
                  </a:lnTo>
                  <a:lnTo>
                    <a:pt x="738" y="773"/>
                  </a:lnTo>
                  <a:lnTo>
                    <a:pt x="683" y="769"/>
                  </a:lnTo>
                  <a:lnTo>
                    <a:pt x="629" y="768"/>
                  </a:lnTo>
                  <a:lnTo>
                    <a:pt x="573" y="768"/>
                  </a:lnTo>
                  <a:lnTo>
                    <a:pt x="518" y="768"/>
                  </a:lnTo>
                  <a:lnTo>
                    <a:pt x="462" y="769"/>
                  </a:lnTo>
                  <a:lnTo>
                    <a:pt x="406" y="773"/>
                  </a:lnTo>
                  <a:lnTo>
                    <a:pt x="348" y="776"/>
                  </a:lnTo>
                  <a:lnTo>
                    <a:pt x="292" y="781"/>
                  </a:lnTo>
                  <a:lnTo>
                    <a:pt x="234" y="787"/>
                  </a:lnTo>
                  <a:lnTo>
                    <a:pt x="177" y="796"/>
                  </a:lnTo>
                  <a:lnTo>
                    <a:pt x="117" y="806"/>
                  </a:lnTo>
                  <a:lnTo>
                    <a:pt x="59" y="816"/>
                  </a:lnTo>
                  <a:lnTo>
                    <a:pt x="0" y="827"/>
                  </a:lnTo>
                  <a:lnTo>
                    <a:pt x="0" y="0"/>
                  </a:lnTo>
                  <a:lnTo>
                    <a:pt x="0" y="0"/>
                  </a:lnTo>
                  <a:close/>
                </a:path>
              </a:pathLst>
            </a:custGeom>
            <a:solidFill>
              <a:schemeClr val="accent2">
                <a:lumMod val="20000"/>
                <a:lumOff val="80000"/>
              </a:schemeClr>
            </a:solidFill>
            <a:ln w="9525">
              <a:noFill/>
              <a:round/>
              <a:headEnd/>
              <a:tailEnd/>
            </a:ln>
          </p:spPr>
          <p:txBody>
            <a:bodyPr/>
            <a:lstStyle/>
            <a:p>
              <a:pPr>
                <a:defRPr/>
              </a:pPr>
              <a:endParaRPr lang="en-US">
                <a:solidFill>
                  <a:srgbClr val="000000"/>
                </a:solidFill>
                <a:latin typeface="Arial" charset="0"/>
                <a:cs typeface="Arial" charset="0"/>
              </a:endParaRPr>
            </a:p>
          </p:txBody>
        </p:sp>
        <p:sp>
          <p:nvSpPr>
            <p:cNvPr id="7" name="Freeform 8"/>
            <p:cNvSpPr>
              <a:spLocks/>
            </p:cNvSpPr>
            <p:nvPr userDrawn="1"/>
          </p:nvSpPr>
          <p:spPr bwMode="auto">
            <a:xfrm>
              <a:off x="-1" y="3580740"/>
              <a:ext cx="1600931" cy="3277260"/>
            </a:xfrm>
            <a:custGeom>
              <a:avLst/>
              <a:gdLst/>
              <a:ahLst/>
              <a:cxnLst>
                <a:cxn ang="0">
                  <a:pos x="0" y="776"/>
                </a:cxn>
                <a:cxn ang="0">
                  <a:pos x="0" y="776"/>
                </a:cxn>
                <a:cxn ang="0">
                  <a:pos x="38" y="703"/>
                </a:cxn>
                <a:cxn ang="0">
                  <a:pos x="78" y="634"/>
                </a:cxn>
                <a:cxn ang="0">
                  <a:pos x="119" y="566"/>
                </a:cxn>
                <a:cxn ang="0">
                  <a:pos x="162" y="502"/>
                </a:cxn>
                <a:cxn ang="0">
                  <a:pos x="208" y="441"/>
                </a:cxn>
                <a:cxn ang="0">
                  <a:pos x="256" y="381"/>
                </a:cxn>
                <a:cxn ang="0">
                  <a:pos x="305" y="327"/>
                </a:cxn>
                <a:cxn ang="0">
                  <a:pos x="330" y="300"/>
                </a:cxn>
                <a:cxn ang="0">
                  <a:pos x="357" y="274"/>
                </a:cxn>
                <a:cxn ang="0">
                  <a:pos x="385" y="249"/>
                </a:cxn>
                <a:cxn ang="0">
                  <a:pos x="411" y="226"/>
                </a:cxn>
                <a:cxn ang="0">
                  <a:pos x="439" y="203"/>
                </a:cxn>
                <a:cxn ang="0">
                  <a:pos x="469" y="182"/>
                </a:cxn>
                <a:cxn ang="0">
                  <a:pos x="497" y="160"/>
                </a:cxn>
                <a:cxn ang="0">
                  <a:pos x="527" y="140"/>
                </a:cxn>
                <a:cxn ang="0">
                  <a:pos x="558" y="122"/>
                </a:cxn>
                <a:cxn ang="0">
                  <a:pos x="588" y="104"/>
                </a:cxn>
                <a:cxn ang="0">
                  <a:pos x="619" y="87"/>
                </a:cxn>
                <a:cxn ang="0">
                  <a:pos x="652" y="71"/>
                </a:cxn>
                <a:cxn ang="0">
                  <a:pos x="685" y="56"/>
                </a:cxn>
                <a:cxn ang="0">
                  <a:pos x="718" y="43"/>
                </a:cxn>
                <a:cxn ang="0">
                  <a:pos x="751" y="31"/>
                </a:cxn>
                <a:cxn ang="0">
                  <a:pos x="786" y="20"/>
                </a:cxn>
                <a:cxn ang="0">
                  <a:pos x="822" y="10"/>
                </a:cxn>
                <a:cxn ang="0">
                  <a:pos x="857" y="0"/>
                </a:cxn>
                <a:cxn ang="0">
                  <a:pos x="857" y="0"/>
                </a:cxn>
                <a:cxn ang="0">
                  <a:pos x="806" y="46"/>
                </a:cxn>
                <a:cxn ang="0">
                  <a:pos x="754" y="94"/>
                </a:cxn>
                <a:cxn ang="0">
                  <a:pos x="706" y="144"/>
                </a:cxn>
                <a:cxn ang="0">
                  <a:pos x="660" y="196"/>
                </a:cxn>
                <a:cxn ang="0">
                  <a:pos x="617" y="249"/>
                </a:cxn>
                <a:cxn ang="0">
                  <a:pos x="576" y="304"/>
                </a:cxn>
                <a:cxn ang="0">
                  <a:pos x="536" y="362"/>
                </a:cxn>
                <a:cxn ang="0">
                  <a:pos x="498" y="419"/>
                </a:cxn>
                <a:cxn ang="0">
                  <a:pos x="462" y="479"/>
                </a:cxn>
                <a:cxn ang="0">
                  <a:pos x="429" y="538"/>
                </a:cxn>
                <a:cxn ang="0">
                  <a:pos x="398" y="601"/>
                </a:cxn>
                <a:cxn ang="0">
                  <a:pos x="368" y="664"/>
                </a:cxn>
                <a:cxn ang="0">
                  <a:pos x="340" y="728"/>
                </a:cxn>
                <a:cxn ang="0">
                  <a:pos x="315" y="792"/>
                </a:cxn>
                <a:cxn ang="0">
                  <a:pos x="291" y="858"/>
                </a:cxn>
                <a:cxn ang="0">
                  <a:pos x="269" y="925"/>
                </a:cxn>
                <a:cxn ang="0">
                  <a:pos x="249" y="992"/>
                </a:cxn>
                <a:cxn ang="0">
                  <a:pos x="229" y="1060"/>
                </a:cxn>
                <a:cxn ang="0">
                  <a:pos x="213" y="1128"/>
                </a:cxn>
                <a:cxn ang="0">
                  <a:pos x="198" y="1197"/>
                </a:cxn>
                <a:cxn ang="0">
                  <a:pos x="185" y="1266"/>
                </a:cxn>
                <a:cxn ang="0">
                  <a:pos x="173" y="1336"/>
                </a:cxn>
                <a:cxn ang="0">
                  <a:pos x="162" y="1405"/>
                </a:cxn>
                <a:cxn ang="0">
                  <a:pos x="154" y="1474"/>
                </a:cxn>
                <a:cxn ang="0">
                  <a:pos x="147" y="1544"/>
                </a:cxn>
                <a:cxn ang="0">
                  <a:pos x="140" y="1613"/>
                </a:cxn>
                <a:cxn ang="0">
                  <a:pos x="137" y="1682"/>
                </a:cxn>
                <a:cxn ang="0">
                  <a:pos x="134" y="1752"/>
                </a:cxn>
                <a:cxn ang="0">
                  <a:pos x="132" y="1821"/>
                </a:cxn>
                <a:cxn ang="0">
                  <a:pos x="132" y="1889"/>
                </a:cxn>
                <a:cxn ang="0">
                  <a:pos x="134" y="1956"/>
                </a:cxn>
                <a:cxn ang="0">
                  <a:pos x="135" y="2024"/>
                </a:cxn>
                <a:cxn ang="0">
                  <a:pos x="0" y="2024"/>
                </a:cxn>
                <a:cxn ang="0">
                  <a:pos x="0" y="776"/>
                </a:cxn>
                <a:cxn ang="0">
                  <a:pos x="0" y="776"/>
                </a:cxn>
              </a:cxnLst>
              <a:rect l="0" t="0" r="r" b="b"/>
              <a:pathLst>
                <a:path w="857" h="2024">
                  <a:moveTo>
                    <a:pt x="0" y="776"/>
                  </a:moveTo>
                  <a:lnTo>
                    <a:pt x="0" y="776"/>
                  </a:lnTo>
                  <a:lnTo>
                    <a:pt x="38" y="703"/>
                  </a:lnTo>
                  <a:lnTo>
                    <a:pt x="78" y="634"/>
                  </a:lnTo>
                  <a:lnTo>
                    <a:pt x="119" y="566"/>
                  </a:lnTo>
                  <a:lnTo>
                    <a:pt x="162" y="502"/>
                  </a:lnTo>
                  <a:lnTo>
                    <a:pt x="208" y="441"/>
                  </a:lnTo>
                  <a:lnTo>
                    <a:pt x="256" y="381"/>
                  </a:lnTo>
                  <a:lnTo>
                    <a:pt x="305" y="327"/>
                  </a:lnTo>
                  <a:lnTo>
                    <a:pt x="330" y="300"/>
                  </a:lnTo>
                  <a:lnTo>
                    <a:pt x="357" y="274"/>
                  </a:lnTo>
                  <a:lnTo>
                    <a:pt x="385" y="249"/>
                  </a:lnTo>
                  <a:lnTo>
                    <a:pt x="411" y="226"/>
                  </a:lnTo>
                  <a:lnTo>
                    <a:pt x="439" y="203"/>
                  </a:lnTo>
                  <a:lnTo>
                    <a:pt x="469" y="182"/>
                  </a:lnTo>
                  <a:lnTo>
                    <a:pt x="497" y="160"/>
                  </a:lnTo>
                  <a:lnTo>
                    <a:pt x="527" y="140"/>
                  </a:lnTo>
                  <a:lnTo>
                    <a:pt x="558" y="122"/>
                  </a:lnTo>
                  <a:lnTo>
                    <a:pt x="588" y="104"/>
                  </a:lnTo>
                  <a:lnTo>
                    <a:pt x="619" y="87"/>
                  </a:lnTo>
                  <a:lnTo>
                    <a:pt x="652" y="71"/>
                  </a:lnTo>
                  <a:lnTo>
                    <a:pt x="685" y="56"/>
                  </a:lnTo>
                  <a:lnTo>
                    <a:pt x="718" y="43"/>
                  </a:lnTo>
                  <a:lnTo>
                    <a:pt x="751" y="31"/>
                  </a:lnTo>
                  <a:lnTo>
                    <a:pt x="786" y="20"/>
                  </a:lnTo>
                  <a:lnTo>
                    <a:pt x="822" y="10"/>
                  </a:lnTo>
                  <a:lnTo>
                    <a:pt x="857" y="0"/>
                  </a:lnTo>
                  <a:lnTo>
                    <a:pt x="857" y="0"/>
                  </a:lnTo>
                  <a:lnTo>
                    <a:pt x="806" y="46"/>
                  </a:lnTo>
                  <a:lnTo>
                    <a:pt x="754" y="94"/>
                  </a:lnTo>
                  <a:lnTo>
                    <a:pt x="706" y="144"/>
                  </a:lnTo>
                  <a:lnTo>
                    <a:pt x="660" y="196"/>
                  </a:lnTo>
                  <a:lnTo>
                    <a:pt x="617" y="249"/>
                  </a:lnTo>
                  <a:lnTo>
                    <a:pt x="576" y="304"/>
                  </a:lnTo>
                  <a:lnTo>
                    <a:pt x="536" y="362"/>
                  </a:lnTo>
                  <a:lnTo>
                    <a:pt x="498" y="419"/>
                  </a:lnTo>
                  <a:lnTo>
                    <a:pt x="462" y="479"/>
                  </a:lnTo>
                  <a:lnTo>
                    <a:pt x="429" y="538"/>
                  </a:lnTo>
                  <a:lnTo>
                    <a:pt x="398" y="601"/>
                  </a:lnTo>
                  <a:lnTo>
                    <a:pt x="368" y="664"/>
                  </a:lnTo>
                  <a:lnTo>
                    <a:pt x="340" y="728"/>
                  </a:lnTo>
                  <a:lnTo>
                    <a:pt x="315" y="792"/>
                  </a:lnTo>
                  <a:lnTo>
                    <a:pt x="291" y="858"/>
                  </a:lnTo>
                  <a:lnTo>
                    <a:pt x="269" y="925"/>
                  </a:lnTo>
                  <a:lnTo>
                    <a:pt x="249" y="992"/>
                  </a:lnTo>
                  <a:lnTo>
                    <a:pt x="229" y="1060"/>
                  </a:lnTo>
                  <a:lnTo>
                    <a:pt x="213" y="1128"/>
                  </a:lnTo>
                  <a:lnTo>
                    <a:pt x="198" y="1197"/>
                  </a:lnTo>
                  <a:lnTo>
                    <a:pt x="185" y="1266"/>
                  </a:lnTo>
                  <a:lnTo>
                    <a:pt x="173" y="1336"/>
                  </a:lnTo>
                  <a:lnTo>
                    <a:pt x="162" y="1405"/>
                  </a:lnTo>
                  <a:lnTo>
                    <a:pt x="154" y="1474"/>
                  </a:lnTo>
                  <a:lnTo>
                    <a:pt x="147" y="1544"/>
                  </a:lnTo>
                  <a:lnTo>
                    <a:pt x="140" y="1613"/>
                  </a:lnTo>
                  <a:lnTo>
                    <a:pt x="137" y="1682"/>
                  </a:lnTo>
                  <a:lnTo>
                    <a:pt x="134" y="1752"/>
                  </a:lnTo>
                  <a:lnTo>
                    <a:pt x="132" y="1821"/>
                  </a:lnTo>
                  <a:lnTo>
                    <a:pt x="132" y="1889"/>
                  </a:lnTo>
                  <a:lnTo>
                    <a:pt x="134" y="1956"/>
                  </a:lnTo>
                  <a:lnTo>
                    <a:pt x="135" y="2024"/>
                  </a:lnTo>
                  <a:lnTo>
                    <a:pt x="0" y="2024"/>
                  </a:lnTo>
                  <a:lnTo>
                    <a:pt x="0" y="776"/>
                  </a:lnTo>
                  <a:lnTo>
                    <a:pt x="0" y="776"/>
                  </a:lnTo>
                  <a:close/>
                </a:path>
              </a:pathLst>
            </a:custGeom>
            <a:solidFill>
              <a:schemeClr val="accent2">
                <a:lumMod val="40000"/>
                <a:lumOff val="60000"/>
                <a:alpha val="44000"/>
              </a:schemeClr>
            </a:solidFill>
            <a:ln w="9525">
              <a:noFill/>
              <a:round/>
              <a:headEnd/>
              <a:tailEnd/>
            </a:ln>
          </p:spPr>
          <p:txBody>
            <a:bodyPr/>
            <a:lstStyle/>
            <a:p>
              <a:pPr>
                <a:defRPr/>
              </a:pPr>
              <a:endParaRPr lang="en-US">
                <a:solidFill>
                  <a:srgbClr val="000000"/>
                </a:solidFill>
                <a:latin typeface="Arial" charset="0"/>
                <a:cs typeface="Arial" charset="0"/>
              </a:endParaRPr>
            </a:p>
          </p:txBody>
        </p:sp>
        <p:sp>
          <p:nvSpPr>
            <p:cNvPr id="8" name="Freeform 9"/>
            <p:cNvSpPr>
              <a:spLocks/>
            </p:cNvSpPr>
            <p:nvPr userDrawn="1"/>
          </p:nvSpPr>
          <p:spPr bwMode="auto">
            <a:xfrm>
              <a:off x="-1" y="2438610"/>
              <a:ext cx="2894974" cy="2153316"/>
            </a:xfrm>
            <a:custGeom>
              <a:avLst/>
              <a:gdLst/>
              <a:ahLst/>
              <a:cxnLst>
                <a:cxn ang="0">
                  <a:pos x="0" y="118"/>
                </a:cxn>
                <a:cxn ang="0">
                  <a:pos x="165" y="69"/>
                </a:cxn>
                <a:cxn ang="0">
                  <a:pos x="327" y="33"/>
                </a:cxn>
                <a:cxn ang="0">
                  <a:pos x="487" y="11"/>
                </a:cxn>
                <a:cxn ang="0">
                  <a:pos x="645" y="1"/>
                </a:cxn>
                <a:cxn ang="0">
                  <a:pos x="797" y="1"/>
                </a:cxn>
                <a:cxn ang="0">
                  <a:pos x="946" y="13"/>
                </a:cxn>
                <a:cxn ang="0">
                  <a:pos x="1088" y="33"/>
                </a:cxn>
                <a:cxn ang="0">
                  <a:pos x="1225" y="62"/>
                </a:cxn>
                <a:cxn ang="0">
                  <a:pos x="1352" y="97"/>
                </a:cxn>
                <a:cxn ang="0">
                  <a:pos x="1472" y="138"/>
                </a:cxn>
                <a:cxn ang="0">
                  <a:pos x="1585" y="184"/>
                </a:cxn>
                <a:cxn ang="0">
                  <a:pos x="1685" y="236"/>
                </a:cxn>
                <a:cxn ang="0">
                  <a:pos x="1776" y="288"/>
                </a:cxn>
                <a:cxn ang="0">
                  <a:pos x="1854" y="343"/>
                </a:cxn>
                <a:cxn ang="0">
                  <a:pos x="1921" y="399"/>
                </a:cxn>
                <a:cxn ang="0">
                  <a:pos x="1974" y="455"/>
                </a:cxn>
                <a:cxn ang="0">
                  <a:pos x="1920" y="434"/>
                </a:cxn>
                <a:cxn ang="0">
                  <a:pos x="1804" y="394"/>
                </a:cxn>
                <a:cxn ang="0">
                  <a:pos x="1680" y="361"/>
                </a:cxn>
                <a:cxn ang="0">
                  <a:pos x="1548" y="338"/>
                </a:cxn>
                <a:cxn ang="0">
                  <a:pos x="1413" y="323"/>
                </a:cxn>
                <a:cxn ang="0">
                  <a:pos x="1273" y="321"/>
                </a:cxn>
                <a:cxn ang="0">
                  <a:pos x="1132" y="331"/>
                </a:cxn>
                <a:cxn ang="0">
                  <a:pos x="990" y="356"/>
                </a:cxn>
                <a:cxn ang="0">
                  <a:pos x="919" y="374"/>
                </a:cxn>
                <a:cxn ang="0">
                  <a:pos x="850" y="396"/>
                </a:cxn>
                <a:cxn ang="0">
                  <a:pos x="781" y="424"/>
                </a:cxn>
                <a:cxn ang="0">
                  <a:pos x="711" y="455"/>
                </a:cxn>
                <a:cxn ang="0">
                  <a:pos x="645" y="490"/>
                </a:cxn>
                <a:cxn ang="0">
                  <a:pos x="579" y="531"/>
                </a:cxn>
                <a:cxn ang="0">
                  <a:pos x="515" y="577"/>
                </a:cxn>
                <a:cxn ang="0">
                  <a:pos x="452" y="629"/>
                </a:cxn>
                <a:cxn ang="0">
                  <a:pos x="391" y="685"/>
                </a:cxn>
                <a:cxn ang="0">
                  <a:pos x="333" y="747"/>
                </a:cxn>
                <a:cxn ang="0">
                  <a:pos x="277" y="815"/>
                </a:cxn>
                <a:cxn ang="0">
                  <a:pos x="223" y="889"/>
                </a:cxn>
                <a:cxn ang="0">
                  <a:pos x="172" y="970"/>
                </a:cxn>
                <a:cxn ang="0">
                  <a:pos x="124" y="1056"/>
                </a:cxn>
                <a:cxn ang="0">
                  <a:pos x="79" y="1150"/>
                </a:cxn>
                <a:cxn ang="0">
                  <a:pos x="38" y="1249"/>
                </a:cxn>
                <a:cxn ang="0">
                  <a:pos x="0" y="1357"/>
                </a:cxn>
                <a:cxn ang="0">
                  <a:pos x="0" y="118"/>
                </a:cxn>
              </a:cxnLst>
              <a:rect l="0" t="0" r="r" b="b"/>
              <a:pathLst>
                <a:path w="1974" h="1357">
                  <a:moveTo>
                    <a:pt x="0" y="118"/>
                  </a:moveTo>
                  <a:lnTo>
                    <a:pt x="0" y="118"/>
                  </a:lnTo>
                  <a:lnTo>
                    <a:pt x="83" y="92"/>
                  </a:lnTo>
                  <a:lnTo>
                    <a:pt x="165" y="69"/>
                  </a:lnTo>
                  <a:lnTo>
                    <a:pt x="246" y="49"/>
                  </a:lnTo>
                  <a:lnTo>
                    <a:pt x="327" y="33"/>
                  </a:lnTo>
                  <a:lnTo>
                    <a:pt x="408" y="21"/>
                  </a:lnTo>
                  <a:lnTo>
                    <a:pt x="487" y="11"/>
                  </a:lnTo>
                  <a:lnTo>
                    <a:pt x="566" y="5"/>
                  </a:lnTo>
                  <a:lnTo>
                    <a:pt x="645" y="1"/>
                  </a:lnTo>
                  <a:lnTo>
                    <a:pt x="721" y="0"/>
                  </a:lnTo>
                  <a:lnTo>
                    <a:pt x="797" y="1"/>
                  </a:lnTo>
                  <a:lnTo>
                    <a:pt x="873" y="6"/>
                  </a:lnTo>
                  <a:lnTo>
                    <a:pt x="946" y="13"/>
                  </a:lnTo>
                  <a:lnTo>
                    <a:pt x="1018" y="23"/>
                  </a:lnTo>
                  <a:lnTo>
                    <a:pt x="1088" y="33"/>
                  </a:lnTo>
                  <a:lnTo>
                    <a:pt x="1157" y="47"/>
                  </a:lnTo>
                  <a:lnTo>
                    <a:pt x="1225" y="62"/>
                  </a:lnTo>
                  <a:lnTo>
                    <a:pt x="1289" y="79"/>
                  </a:lnTo>
                  <a:lnTo>
                    <a:pt x="1352" y="97"/>
                  </a:lnTo>
                  <a:lnTo>
                    <a:pt x="1413" y="117"/>
                  </a:lnTo>
                  <a:lnTo>
                    <a:pt x="1472" y="138"/>
                  </a:lnTo>
                  <a:lnTo>
                    <a:pt x="1530" y="161"/>
                  </a:lnTo>
                  <a:lnTo>
                    <a:pt x="1585" y="184"/>
                  </a:lnTo>
                  <a:lnTo>
                    <a:pt x="1636" y="209"/>
                  </a:lnTo>
                  <a:lnTo>
                    <a:pt x="1685" y="236"/>
                  </a:lnTo>
                  <a:lnTo>
                    <a:pt x="1732" y="262"/>
                  </a:lnTo>
                  <a:lnTo>
                    <a:pt x="1776" y="288"/>
                  </a:lnTo>
                  <a:lnTo>
                    <a:pt x="1816" y="315"/>
                  </a:lnTo>
                  <a:lnTo>
                    <a:pt x="1854" y="343"/>
                  </a:lnTo>
                  <a:lnTo>
                    <a:pt x="1888" y="371"/>
                  </a:lnTo>
                  <a:lnTo>
                    <a:pt x="1921" y="399"/>
                  </a:lnTo>
                  <a:lnTo>
                    <a:pt x="1949" y="427"/>
                  </a:lnTo>
                  <a:lnTo>
                    <a:pt x="1974" y="455"/>
                  </a:lnTo>
                  <a:lnTo>
                    <a:pt x="1974" y="455"/>
                  </a:lnTo>
                  <a:lnTo>
                    <a:pt x="1920" y="434"/>
                  </a:lnTo>
                  <a:lnTo>
                    <a:pt x="1864" y="412"/>
                  </a:lnTo>
                  <a:lnTo>
                    <a:pt x="1804" y="394"/>
                  </a:lnTo>
                  <a:lnTo>
                    <a:pt x="1743" y="376"/>
                  </a:lnTo>
                  <a:lnTo>
                    <a:pt x="1680" y="361"/>
                  </a:lnTo>
                  <a:lnTo>
                    <a:pt x="1614" y="348"/>
                  </a:lnTo>
                  <a:lnTo>
                    <a:pt x="1548" y="338"/>
                  </a:lnTo>
                  <a:lnTo>
                    <a:pt x="1481" y="330"/>
                  </a:lnTo>
                  <a:lnTo>
                    <a:pt x="1413" y="323"/>
                  </a:lnTo>
                  <a:lnTo>
                    <a:pt x="1344" y="320"/>
                  </a:lnTo>
                  <a:lnTo>
                    <a:pt x="1273" y="321"/>
                  </a:lnTo>
                  <a:lnTo>
                    <a:pt x="1203" y="325"/>
                  </a:lnTo>
                  <a:lnTo>
                    <a:pt x="1132" y="331"/>
                  </a:lnTo>
                  <a:lnTo>
                    <a:pt x="1061" y="341"/>
                  </a:lnTo>
                  <a:lnTo>
                    <a:pt x="990" y="356"/>
                  </a:lnTo>
                  <a:lnTo>
                    <a:pt x="954" y="364"/>
                  </a:lnTo>
                  <a:lnTo>
                    <a:pt x="919" y="374"/>
                  </a:lnTo>
                  <a:lnTo>
                    <a:pt x="885" y="384"/>
                  </a:lnTo>
                  <a:lnTo>
                    <a:pt x="850" y="396"/>
                  </a:lnTo>
                  <a:lnTo>
                    <a:pt x="815" y="409"/>
                  </a:lnTo>
                  <a:lnTo>
                    <a:pt x="781" y="424"/>
                  </a:lnTo>
                  <a:lnTo>
                    <a:pt x="746" y="439"/>
                  </a:lnTo>
                  <a:lnTo>
                    <a:pt x="711" y="455"/>
                  </a:lnTo>
                  <a:lnTo>
                    <a:pt x="678" y="472"/>
                  </a:lnTo>
                  <a:lnTo>
                    <a:pt x="645" y="490"/>
                  </a:lnTo>
                  <a:lnTo>
                    <a:pt x="612" y="510"/>
                  </a:lnTo>
                  <a:lnTo>
                    <a:pt x="579" y="531"/>
                  </a:lnTo>
                  <a:lnTo>
                    <a:pt x="546" y="554"/>
                  </a:lnTo>
                  <a:lnTo>
                    <a:pt x="515" y="577"/>
                  </a:lnTo>
                  <a:lnTo>
                    <a:pt x="484" y="602"/>
                  </a:lnTo>
                  <a:lnTo>
                    <a:pt x="452" y="629"/>
                  </a:lnTo>
                  <a:lnTo>
                    <a:pt x="421" y="657"/>
                  </a:lnTo>
                  <a:lnTo>
                    <a:pt x="391" y="685"/>
                  </a:lnTo>
                  <a:lnTo>
                    <a:pt x="361" y="716"/>
                  </a:lnTo>
                  <a:lnTo>
                    <a:pt x="333" y="747"/>
                  </a:lnTo>
                  <a:lnTo>
                    <a:pt x="304" y="780"/>
                  </a:lnTo>
                  <a:lnTo>
                    <a:pt x="277" y="815"/>
                  </a:lnTo>
                  <a:lnTo>
                    <a:pt x="249" y="851"/>
                  </a:lnTo>
                  <a:lnTo>
                    <a:pt x="223" y="889"/>
                  </a:lnTo>
                  <a:lnTo>
                    <a:pt x="198" y="929"/>
                  </a:lnTo>
                  <a:lnTo>
                    <a:pt x="172" y="970"/>
                  </a:lnTo>
                  <a:lnTo>
                    <a:pt x="149" y="1012"/>
                  </a:lnTo>
                  <a:lnTo>
                    <a:pt x="124" y="1056"/>
                  </a:lnTo>
                  <a:lnTo>
                    <a:pt x="101" y="1102"/>
                  </a:lnTo>
                  <a:lnTo>
                    <a:pt x="79" y="1150"/>
                  </a:lnTo>
                  <a:lnTo>
                    <a:pt x="58" y="1198"/>
                  </a:lnTo>
                  <a:lnTo>
                    <a:pt x="38" y="1249"/>
                  </a:lnTo>
                  <a:lnTo>
                    <a:pt x="18" y="1302"/>
                  </a:lnTo>
                  <a:lnTo>
                    <a:pt x="0" y="1357"/>
                  </a:lnTo>
                  <a:lnTo>
                    <a:pt x="0" y="118"/>
                  </a:lnTo>
                  <a:lnTo>
                    <a:pt x="0" y="118"/>
                  </a:lnTo>
                  <a:close/>
                </a:path>
              </a:pathLst>
            </a:custGeom>
            <a:solidFill>
              <a:schemeClr val="accent2">
                <a:lumMod val="40000"/>
                <a:lumOff val="60000"/>
              </a:schemeClr>
            </a:solidFill>
            <a:ln w="9525">
              <a:noFill/>
              <a:round/>
              <a:headEnd/>
              <a:tailEnd/>
            </a:ln>
          </p:spPr>
          <p:txBody>
            <a:bodyPr/>
            <a:lstStyle/>
            <a:p>
              <a:pPr>
                <a:defRPr/>
              </a:pPr>
              <a:endParaRPr lang="en-US">
                <a:solidFill>
                  <a:srgbClr val="000000"/>
                </a:solidFill>
                <a:latin typeface="Arial" charset="0"/>
                <a:cs typeface="Arial" charset="0"/>
              </a:endParaRPr>
            </a:p>
          </p:txBody>
        </p:sp>
        <p:sp>
          <p:nvSpPr>
            <p:cNvPr id="9" name="Freeform 10"/>
            <p:cNvSpPr>
              <a:spLocks/>
            </p:cNvSpPr>
            <p:nvPr userDrawn="1"/>
          </p:nvSpPr>
          <p:spPr bwMode="auto">
            <a:xfrm>
              <a:off x="1224140" y="3886278"/>
              <a:ext cx="3276878" cy="2971722"/>
            </a:xfrm>
            <a:custGeom>
              <a:avLst/>
              <a:gdLst/>
              <a:ahLst/>
              <a:cxnLst>
                <a:cxn ang="0">
                  <a:pos x="1377" y="130"/>
                </a:cxn>
                <a:cxn ang="0">
                  <a:pos x="1299" y="89"/>
                </a:cxn>
                <a:cxn ang="0">
                  <a:pos x="1220" y="56"/>
                </a:cxn>
                <a:cxn ang="0">
                  <a:pos x="1137" y="30"/>
                </a:cxn>
                <a:cxn ang="0">
                  <a:pos x="1052" y="11"/>
                </a:cxn>
                <a:cxn ang="0">
                  <a:pos x="966" y="2"/>
                </a:cxn>
                <a:cxn ang="0">
                  <a:pos x="880" y="0"/>
                </a:cxn>
                <a:cxn ang="0">
                  <a:pos x="794" y="5"/>
                </a:cxn>
                <a:cxn ang="0">
                  <a:pos x="708" y="18"/>
                </a:cxn>
                <a:cxn ang="0">
                  <a:pos x="624" y="40"/>
                </a:cxn>
                <a:cxn ang="0">
                  <a:pos x="543" y="69"/>
                </a:cxn>
                <a:cxn ang="0">
                  <a:pos x="466" y="107"/>
                </a:cxn>
                <a:cxn ang="0">
                  <a:pos x="391" y="155"/>
                </a:cxn>
                <a:cxn ang="0">
                  <a:pos x="322" y="210"/>
                </a:cxn>
                <a:cxn ang="0">
                  <a:pos x="258" y="272"/>
                </a:cxn>
                <a:cxn ang="0">
                  <a:pos x="200" y="345"/>
                </a:cxn>
                <a:cxn ang="0">
                  <a:pos x="149" y="426"/>
                </a:cxn>
                <a:cxn ang="0">
                  <a:pos x="124" y="472"/>
                </a:cxn>
                <a:cxn ang="0">
                  <a:pos x="83" y="568"/>
                </a:cxn>
                <a:cxn ang="0">
                  <a:pos x="48" y="667"/>
                </a:cxn>
                <a:cxn ang="0">
                  <a:pos x="23" y="769"/>
                </a:cxn>
                <a:cxn ang="0">
                  <a:pos x="7" y="875"/>
                </a:cxn>
                <a:cxn ang="0">
                  <a:pos x="0" y="982"/>
                </a:cxn>
                <a:cxn ang="0">
                  <a:pos x="2" y="1090"/>
                </a:cxn>
                <a:cxn ang="0">
                  <a:pos x="12" y="1200"/>
                </a:cxn>
                <a:cxn ang="0">
                  <a:pos x="31" y="1311"/>
                </a:cxn>
                <a:cxn ang="0">
                  <a:pos x="61" y="1420"/>
                </a:cxn>
                <a:cxn ang="0">
                  <a:pos x="101" y="1529"/>
                </a:cxn>
                <a:cxn ang="0">
                  <a:pos x="149" y="1636"/>
                </a:cxn>
                <a:cxn ang="0">
                  <a:pos x="206" y="1742"/>
                </a:cxn>
                <a:cxn ang="0">
                  <a:pos x="274" y="1844"/>
                </a:cxn>
                <a:cxn ang="0">
                  <a:pos x="353" y="1943"/>
                </a:cxn>
                <a:cxn ang="0">
                  <a:pos x="441" y="2039"/>
                </a:cxn>
                <a:cxn ang="0">
                  <a:pos x="2552" y="2085"/>
                </a:cxn>
                <a:cxn ang="0">
                  <a:pos x="2526" y="2070"/>
                </a:cxn>
                <a:cxn ang="0">
                  <a:pos x="2336" y="1955"/>
                </a:cxn>
                <a:cxn ang="0">
                  <a:pos x="2192" y="1860"/>
                </a:cxn>
                <a:cxn ang="0">
                  <a:pos x="2025" y="1748"/>
                </a:cxn>
                <a:cxn ang="0">
                  <a:pos x="1849" y="1619"/>
                </a:cxn>
                <a:cxn ang="0">
                  <a:pos x="1667" y="1477"/>
                </a:cxn>
                <a:cxn ang="0">
                  <a:pos x="1492" y="1326"/>
                </a:cxn>
                <a:cxn ang="0">
                  <a:pos x="1410" y="1246"/>
                </a:cxn>
                <a:cxn ang="0">
                  <a:pos x="1332" y="1167"/>
                </a:cxn>
                <a:cxn ang="0">
                  <a:pos x="1261" y="1086"/>
                </a:cxn>
                <a:cxn ang="0">
                  <a:pos x="1195" y="1004"/>
                </a:cxn>
                <a:cxn ang="0">
                  <a:pos x="1139" y="923"/>
                </a:cxn>
                <a:cxn ang="0">
                  <a:pos x="1091" y="840"/>
                </a:cxn>
                <a:cxn ang="0">
                  <a:pos x="1055" y="761"/>
                </a:cxn>
                <a:cxn ang="0">
                  <a:pos x="1030" y="680"/>
                </a:cxn>
                <a:cxn ang="0">
                  <a:pos x="1017" y="602"/>
                </a:cxn>
                <a:cxn ang="0">
                  <a:pos x="1019" y="527"/>
                </a:cxn>
                <a:cxn ang="0">
                  <a:pos x="1028" y="470"/>
                </a:cxn>
                <a:cxn ang="0">
                  <a:pos x="1040" y="434"/>
                </a:cxn>
                <a:cxn ang="0">
                  <a:pos x="1057" y="398"/>
                </a:cxn>
                <a:cxn ang="0">
                  <a:pos x="1076" y="363"/>
                </a:cxn>
                <a:cxn ang="0">
                  <a:pos x="1101" y="330"/>
                </a:cxn>
                <a:cxn ang="0">
                  <a:pos x="1131" y="295"/>
                </a:cxn>
                <a:cxn ang="0">
                  <a:pos x="1182" y="248"/>
                </a:cxn>
                <a:cxn ang="0">
                  <a:pos x="1269" y="186"/>
                </a:cxn>
                <a:cxn ang="0">
                  <a:pos x="1377" y="130"/>
                </a:cxn>
              </a:cxnLst>
              <a:rect l="0" t="0" r="r" b="b"/>
              <a:pathLst>
                <a:path w="2552" h="2085">
                  <a:moveTo>
                    <a:pt x="1377" y="130"/>
                  </a:moveTo>
                  <a:lnTo>
                    <a:pt x="1377" y="130"/>
                  </a:lnTo>
                  <a:lnTo>
                    <a:pt x="1339" y="109"/>
                  </a:lnTo>
                  <a:lnTo>
                    <a:pt x="1299" y="89"/>
                  </a:lnTo>
                  <a:lnTo>
                    <a:pt x="1260" y="73"/>
                  </a:lnTo>
                  <a:lnTo>
                    <a:pt x="1220" y="56"/>
                  </a:lnTo>
                  <a:lnTo>
                    <a:pt x="1179" y="43"/>
                  </a:lnTo>
                  <a:lnTo>
                    <a:pt x="1137" y="30"/>
                  </a:lnTo>
                  <a:lnTo>
                    <a:pt x="1094" y="20"/>
                  </a:lnTo>
                  <a:lnTo>
                    <a:pt x="1052" y="11"/>
                  </a:lnTo>
                  <a:lnTo>
                    <a:pt x="1009" y="7"/>
                  </a:lnTo>
                  <a:lnTo>
                    <a:pt x="966" y="2"/>
                  </a:lnTo>
                  <a:lnTo>
                    <a:pt x="923" y="0"/>
                  </a:lnTo>
                  <a:lnTo>
                    <a:pt x="880" y="0"/>
                  </a:lnTo>
                  <a:lnTo>
                    <a:pt x="837" y="2"/>
                  </a:lnTo>
                  <a:lnTo>
                    <a:pt x="794" y="5"/>
                  </a:lnTo>
                  <a:lnTo>
                    <a:pt x="751" y="10"/>
                  </a:lnTo>
                  <a:lnTo>
                    <a:pt x="708" y="18"/>
                  </a:lnTo>
                  <a:lnTo>
                    <a:pt x="667" y="28"/>
                  </a:lnTo>
                  <a:lnTo>
                    <a:pt x="624" y="40"/>
                  </a:lnTo>
                  <a:lnTo>
                    <a:pt x="584" y="54"/>
                  </a:lnTo>
                  <a:lnTo>
                    <a:pt x="543" y="69"/>
                  </a:lnTo>
                  <a:lnTo>
                    <a:pt x="504" y="87"/>
                  </a:lnTo>
                  <a:lnTo>
                    <a:pt x="466" y="107"/>
                  </a:lnTo>
                  <a:lnTo>
                    <a:pt x="428" y="130"/>
                  </a:lnTo>
                  <a:lnTo>
                    <a:pt x="391" y="155"/>
                  </a:lnTo>
                  <a:lnTo>
                    <a:pt x="357" y="182"/>
                  </a:lnTo>
                  <a:lnTo>
                    <a:pt x="322" y="210"/>
                  </a:lnTo>
                  <a:lnTo>
                    <a:pt x="289" y="241"/>
                  </a:lnTo>
                  <a:lnTo>
                    <a:pt x="258" y="272"/>
                  </a:lnTo>
                  <a:lnTo>
                    <a:pt x="228" y="309"/>
                  </a:lnTo>
                  <a:lnTo>
                    <a:pt x="200" y="345"/>
                  </a:lnTo>
                  <a:lnTo>
                    <a:pt x="173" y="385"/>
                  </a:lnTo>
                  <a:lnTo>
                    <a:pt x="149" y="426"/>
                  </a:lnTo>
                  <a:lnTo>
                    <a:pt x="149" y="426"/>
                  </a:lnTo>
                  <a:lnTo>
                    <a:pt x="124" y="472"/>
                  </a:lnTo>
                  <a:lnTo>
                    <a:pt x="102" y="520"/>
                  </a:lnTo>
                  <a:lnTo>
                    <a:pt x="83" y="568"/>
                  </a:lnTo>
                  <a:lnTo>
                    <a:pt x="64" y="617"/>
                  </a:lnTo>
                  <a:lnTo>
                    <a:pt x="48" y="667"/>
                  </a:lnTo>
                  <a:lnTo>
                    <a:pt x="35" y="718"/>
                  </a:lnTo>
                  <a:lnTo>
                    <a:pt x="23" y="769"/>
                  </a:lnTo>
                  <a:lnTo>
                    <a:pt x="15" y="822"/>
                  </a:lnTo>
                  <a:lnTo>
                    <a:pt x="7" y="875"/>
                  </a:lnTo>
                  <a:lnTo>
                    <a:pt x="2" y="928"/>
                  </a:lnTo>
                  <a:lnTo>
                    <a:pt x="0" y="982"/>
                  </a:lnTo>
                  <a:lnTo>
                    <a:pt x="0" y="1035"/>
                  </a:lnTo>
                  <a:lnTo>
                    <a:pt x="2" y="1090"/>
                  </a:lnTo>
                  <a:lnTo>
                    <a:pt x="5" y="1146"/>
                  </a:lnTo>
                  <a:lnTo>
                    <a:pt x="12" y="1200"/>
                  </a:lnTo>
                  <a:lnTo>
                    <a:pt x="22" y="1255"/>
                  </a:lnTo>
                  <a:lnTo>
                    <a:pt x="31" y="1311"/>
                  </a:lnTo>
                  <a:lnTo>
                    <a:pt x="46" y="1365"/>
                  </a:lnTo>
                  <a:lnTo>
                    <a:pt x="61" y="1420"/>
                  </a:lnTo>
                  <a:lnTo>
                    <a:pt x="79" y="1474"/>
                  </a:lnTo>
                  <a:lnTo>
                    <a:pt x="101" y="1529"/>
                  </a:lnTo>
                  <a:lnTo>
                    <a:pt x="124" y="1583"/>
                  </a:lnTo>
                  <a:lnTo>
                    <a:pt x="149" y="1636"/>
                  </a:lnTo>
                  <a:lnTo>
                    <a:pt x="177" y="1689"/>
                  </a:lnTo>
                  <a:lnTo>
                    <a:pt x="206" y="1742"/>
                  </a:lnTo>
                  <a:lnTo>
                    <a:pt x="239" y="1793"/>
                  </a:lnTo>
                  <a:lnTo>
                    <a:pt x="274" y="1844"/>
                  </a:lnTo>
                  <a:lnTo>
                    <a:pt x="312" y="1895"/>
                  </a:lnTo>
                  <a:lnTo>
                    <a:pt x="353" y="1943"/>
                  </a:lnTo>
                  <a:lnTo>
                    <a:pt x="396" y="1993"/>
                  </a:lnTo>
                  <a:lnTo>
                    <a:pt x="441" y="2039"/>
                  </a:lnTo>
                  <a:lnTo>
                    <a:pt x="489" y="2085"/>
                  </a:lnTo>
                  <a:lnTo>
                    <a:pt x="2552" y="2085"/>
                  </a:lnTo>
                  <a:lnTo>
                    <a:pt x="2552" y="2085"/>
                  </a:lnTo>
                  <a:lnTo>
                    <a:pt x="2526" y="2070"/>
                  </a:lnTo>
                  <a:lnTo>
                    <a:pt x="2450" y="2026"/>
                  </a:lnTo>
                  <a:lnTo>
                    <a:pt x="2336" y="1955"/>
                  </a:lnTo>
                  <a:lnTo>
                    <a:pt x="2266" y="1910"/>
                  </a:lnTo>
                  <a:lnTo>
                    <a:pt x="2192" y="1860"/>
                  </a:lnTo>
                  <a:lnTo>
                    <a:pt x="2111" y="1808"/>
                  </a:lnTo>
                  <a:lnTo>
                    <a:pt x="2025" y="1748"/>
                  </a:lnTo>
                  <a:lnTo>
                    <a:pt x="1938" y="1685"/>
                  </a:lnTo>
                  <a:lnTo>
                    <a:pt x="1849" y="1619"/>
                  </a:lnTo>
                  <a:lnTo>
                    <a:pt x="1758" y="1550"/>
                  </a:lnTo>
                  <a:lnTo>
                    <a:pt x="1667" y="1477"/>
                  </a:lnTo>
                  <a:lnTo>
                    <a:pt x="1578" y="1403"/>
                  </a:lnTo>
                  <a:lnTo>
                    <a:pt x="1492" y="1326"/>
                  </a:lnTo>
                  <a:lnTo>
                    <a:pt x="1451" y="1286"/>
                  </a:lnTo>
                  <a:lnTo>
                    <a:pt x="1410" y="1246"/>
                  </a:lnTo>
                  <a:lnTo>
                    <a:pt x="1370" y="1207"/>
                  </a:lnTo>
                  <a:lnTo>
                    <a:pt x="1332" y="1167"/>
                  </a:lnTo>
                  <a:lnTo>
                    <a:pt x="1296" y="1126"/>
                  </a:lnTo>
                  <a:lnTo>
                    <a:pt x="1261" y="1086"/>
                  </a:lnTo>
                  <a:lnTo>
                    <a:pt x="1227" y="1045"/>
                  </a:lnTo>
                  <a:lnTo>
                    <a:pt x="1195" y="1004"/>
                  </a:lnTo>
                  <a:lnTo>
                    <a:pt x="1167" y="962"/>
                  </a:lnTo>
                  <a:lnTo>
                    <a:pt x="1139" y="923"/>
                  </a:lnTo>
                  <a:lnTo>
                    <a:pt x="1114" y="881"/>
                  </a:lnTo>
                  <a:lnTo>
                    <a:pt x="1091" y="840"/>
                  </a:lnTo>
                  <a:lnTo>
                    <a:pt x="1071" y="801"/>
                  </a:lnTo>
                  <a:lnTo>
                    <a:pt x="1055" y="761"/>
                  </a:lnTo>
                  <a:lnTo>
                    <a:pt x="1042" y="720"/>
                  </a:lnTo>
                  <a:lnTo>
                    <a:pt x="1030" y="680"/>
                  </a:lnTo>
                  <a:lnTo>
                    <a:pt x="1022" y="642"/>
                  </a:lnTo>
                  <a:lnTo>
                    <a:pt x="1017" y="602"/>
                  </a:lnTo>
                  <a:lnTo>
                    <a:pt x="1015" y="565"/>
                  </a:lnTo>
                  <a:lnTo>
                    <a:pt x="1019" y="527"/>
                  </a:lnTo>
                  <a:lnTo>
                    <a:pt x="1023" y="489"/>
                  </a:lnTo>
                  <a:lnTo>
                    <a:pt x="1028" y="470"/>
                  </a:lnTo>
                  <a:lnTo>
                    <a:pt x="1033" y="452"/>
                  </a:lnTo>
                  <a:lnTo>
                    <a:pt x="1040" y="434"/>
                  </a:lnTo>
                  <a:lnTo>
                    <a:pt x="1048" y="416"/>
                  </a:lnTo>
                  <a:lnTo>
                    <a:pt x="1057" y="398"/>
                  </a:lnTo>
                  <a:lnTo>
                    <a:pt x="1066" y="381"/>
                  </a:lnTo>
                  <a:lnTo>
                    <a:pt x="1076" y="363"/>
                  </a:lnTo>
                  <a:lnTo>
                    <a:pt x="1088" y="347"/>
                  </a:lnTo>
                  <a:lnTo>
                    <a:pt x="1101" y="330"/>
                  </a:lnTo>
                  <a:lnTo>
                    <a:pt x="1116" y="312"/>
                  </a:lnTo>
                  <a:lnTo>
                    <a:pt x="1131" y="295"/>
                  </a:lnTo>
                  <a:lnTo>
                    <a:pt x="1147" y="281"/>
                  </a:lnTo>
                  <a:lnTo>
                    <a:pt x="1182" y="248"/>
                  </a:lnTo>
                  <a:lnTo>
                    <a:pt x="1223" y="216"/>
                  </a:lnTo>
                  <a:lnTo>
                    <a:pt x="1269" y="186"/>
                  </a:lnTo>
                  <a:lnTo>
                    <a:pt x="1321" y="158"/>
                  </a:lnTo>
                  <a:lnTo>
                    <a:pt x="1377" y="130"/>
                  </a:lnTo>
                  <a:lnTo>
                    <a:pt x="1377" y="130"/>
                  </a:lnTo>
                  <a:close/>
                </a:path>
              </a:pathLst>
            </a:custGeom>
            <a:solidFill>
              <a:schemeClr val="bg1">
                <a:lumMod val="95000"/>
                <a:alpha val="34000"/>
              </a:schemeClr>
            </a:solidFill>
            <a:ln w="9525">
              <a:noFill/>
              <a:round/>
              <a:headEnd/>
              <a:tailEnd/>
            </a:ln>
          </p:spPr>
          <p:txBody>
            <a:bodyPr/>
            <a:lstStyle/>
            <a:p>
              <a:pPr>
                <a:defRPr/>
              </a:pPr>
              <a:endParaRPr lang="en-US">
                <a:solidFill>
                  <a:srgbClr val="000000"/>
                </a:solidFill>
                <a:latin typeface="Arial" charset="0"/>
                <a:cs typeface="Arial" charset="0"/>
              </a:endParaRPr>
            </a:p>
          </p:txBody>
        </p:sp>
        <p:sp>
          <p:nvSpPr>
            <p:cNvPr id="10" name="Freeform 11"/>
            <p:cNvSpPr>
              <a:spLocks/>
            </p:cNvSpPr>
            <p:nvPr userDrawn="1"/>
          </p:nvSpPr>
          <p:spPr bwMode="auto">
            <a:xfrm>
              <a:off x="876334" y="3993581"/>
              <a:ext cx="1720276" cy="2864419"/>
            </a:xfrm>
            <a:custGeom>
              <a:avLst/>
              <a:gdLst/>
              <a:ahLst/>
              <a:cxnLst>
                <a:cxn ang="0">
                  <a:pos x="99" y="1804"/>
                </a:cxn>
                <a:cxn ang="0">
                  <a:pos x="57" y="1647"/>
                </a:cxn>
                <a:cxn ang="0">
                  <a:pos x="29" y="1492"/>
                </a:cxn>
                <a:cxn ang="0">
                  <a:pos x="10" y="1342"/>
                </a:cxn>
                <a:cxn ang="0">
                  <a:pos x="1" y="1195"/>
                </a:cxn>
                <a:cxn ang="0">
                  <a:pos x="1" y="1054"/>
                </a:cxn>
                <a:cxn ang="0">
                  <a:pos x="10" y="919"/>
                </a:cxn>
                <a:cxn ang="0">
                  <a:pos x="26" y="790"/>
                </a:cxn>
                <a:cxn ang="0">
                  <a:pos x="49" y="667"/>
                </a:cxn>
                <a:cxn ang="0">
                  <a:pos x="81" y="553"/>
                </a:cxn>
                <a:cxn ang="0">
                  <a:pos x="117" y="445"/>
                </a:cxn>
                <a:cxn ang="0">
                  <a:pos x="158" y="346"/>
                </a:cxn>
                <a:cxn ang="0">
                  <a:pos x="203" y="255"/>
                </a:cxn>
                <a:cxn ang="0">
                  <a:pos x="254" y="176"/>
                </a:cxn>
                <a:cxn ang="0">
                  <a:pos x="307" y="105"/>
                </a:cxn>
                <a:cxn ang="0">
                  <a:pos x="363" y="47"/>
                </a:cxn>
                <a:cxn ang="0">
                  <a:pos x="421" y="0"/>
                </a:cxn>
                <a:cxn ang="0">
                  <a:pos x="383" y="57"/>
                </a:cxn>
                <a:cxn ang="0">
                  <a:pos x="317" y="176"/>
                </a:cxn>
                <a:cxn ang="0">
                  <a:pos x="265" y="298"/>
                </a:cxn>
                <a:cxn ang="0">
                  <a:pos x="226" y="421"/>
                </a:cxn>
                <a:cxn ang="0">
                  <a:pos x="201" y="544"/>
                </a:cxn>
                <a:cxn ang="0">
                  <a:pos x="188" y="667"/>
                </a:cxn>
                <a:cxn ang="0">
                  <a:pos x="186" y="789"/>
                </a:cxn>
                <a:cxn ang="0">
                  <a:pos x="196" y="911"/>
                </a:cxn>
                <a:cxn ang="0">
                  <a:pos x="219" y="1030"/>
                </a:cxn>
                <a:cxn ang="0">
                  <a:pos x="252" y="1147"/>
                </a:cxn>
                <a:cxn ang="0">
                  <a:pos x="297" y="1261"/>
                </a:cxn>
                <a:cxn ang="0">
                  <a:pos x="351" y="1371"/>
                </a:cxn>
                <a:cxn ang="0">
                  <a:pos x="416" y="1477"/>
                </a:cxn>
                <a:cxn ang="0">
                  <a:pos x="492" y="1578"/>
                </a:cxn>
                <a:cxn ang="0">
                  <a:pos x="576" y="1674"/>
                </a:cxn>
                <a:cxn ang="0">
                  <a:pos x="668" y="1763"/>
                </a:cxn>
                <a:cxn ang="0">
                  <a:pos x="99" y="1804"/>
                </a:cxn>
              </a:cxnLst>
              <a:rect l="0" t="0" r="r" b="b"/>
              <a:pathLst>
                <a:path w="718" h="1804">
                  <a:moveTo>
                    <a:pt x="99" y="1804"/>
                  </a:moveTo>
                  <a:lnTo>
                    <a:pt x="99" y="1804"/>
                  </a:lnTo>
                  <a:lnTo>
                    <a:pt x="77" y="1725"/>
                  </a:lnTo>
                  <a:lnTo>
                    <a:pt x="57" y="1647"/>
                  </a:lnTo>
                  <a:lnTo>
                    <a:pt x="43" y="1570"/>
                  </a:lnTo>
                  <a:lnTo>
                    <a:pt x="29" y="1492"/>
                  </a:lnTo>
                  <a:lnTo>
                    <a:pt x="18" y="1416"/>
                  </a:lnTo>
                  <a:lnTo>
                    <a:pt x="10" y="1342"/>
                  </a:lnTo>
                  <a:lnTo>
                    <a:pt x="5" y="1267"/>
                  </a:lnTo>
                  <a:lnTo>
                    <a:pt x="1" y="1195"/>
                  </a:lnTo>
                  <a:lnTo>
                    <a:pt x="0" y="1124"/>
                  </a:lnTo>
                  <a:lnTo>
                    <a:pt x="1" y="1054"/>
                  </a:lnTo>
                  <a:lnTo>
                    <a:pt x="5" y="987"/>
                  </a:lnTo>
                  <a:lnTo>
                    <a:pt x="10" y="919"/>
                  </a:lnTo>
                  <a:lnTo>
                    <a:pt x="18" y="853"/>
                  </a:lnTo>
                  <a:lnTo>
                    <a:pt x="26" y="790"/>
                  </a:lnTo>
                  <a:lnTo>
                    <a:pt x="38" y="728"/>
                  </a:lnTo>
                  <a:lnTo>
                    <a:pt x="49" y="667"/>
                  </a:lnTo>
                  <a:lnTo>
                    <a:pt x="64" y="609"/>
                  </a:lnTo>
                  <a:lnTo>
                    <a:pt x="81" y="553"/>
                  </a:lnTo>
                  <a:lnTo>
                    <a:pt x="97" y="496"/>
                  </a:lnTo>
                  <a:lnTo>
                    <a:pt x="117" y="445"/>
                  </a:lnTo>
                  <a:lnTo>
                    <a:pt x="137" y="394"/>
                  </a:lnTo>
                  <a:lnTo>
                    <a:pt x="158" y="346"/>
                  </a:lnTo>
                  <a:lnTo>
                    <a:pt x="180" y="300"/>
                  </a:lnTo>
                  <a:lnTo>
                    <a:pt x="203" y="255"/>
                  </a:lnTo>
                  <a:lnTo>
                    <a:pt x="227" y="214"/>
                  </a:lnTo>
                  <a:lnTo>
                    <a:pt x="254" y="176"/>
                  </a:lnTo>
                  <a:lnTo>
                    <a:pt x="280" y="140"/>
                  </a:lnTo>
                  <a:lnTo>
                    <a:pt x="307" y="105"/>
                  </a:lnTo>
                  <a:lnTo>
                    <a:pt x="335" y="76"/>
                  </a:lnTo>
                  <a:lnTo>
                    <a:pt x="363" y="47"/>
                  </a:lnTo>
                  <a:lnTo>
                    <a:pt x="391" y="21"/>
                  </a:lnTo>
                  <a:lnTo>
                    <a:pt x="421" y="0"/>
                  </a:lnTo>
                  <a:lnTo>
                    <a:pt x="421" y="0"/>
                  </a:lnTo>
                  <a:lnTo>
                    <a:pt x="383" y="57"/>
                  </a:lnTo>
                  <a:lnTo>
                    <a:pt x="348" y="117"/>
                  </a:lnTo>
                  <a:lnTo>
                    <a:pt x="317" y="176"/>
                  </a:lnTo>
                  <a:lnTo>
                    <a:pt x="289" y="237"/>
                  </a:lnTo>
                  <a:lnTo>
                    <a:pt x="265" y="298"/>
                  </a:lnTo>
                  <a:lnTo>
                    <a:pt x="244" y="359"/>
                  </a:lnTo>
                  <a:lnTo>
                    <a:pt x="226" y="421"/>
                  </a:lnTo>
                  <a:lnTo>
                    <a:pt x="213" y="482"/>
                  </a:lnTo>
                  <a:lnTo>
                    <a:pt x="201" y="544"/>
                  </a:lnTo>
                  <a:lnTo>
                    <a:pt x="193" y="605"/>
                  </a:lnTo>
                  <a:lnTo>
                    <a:pt x="188" y="667"/>
                  </a:lnTo>
                  <a:lnTo>
                    <a:pt x="185" y="728"/>
                  </a:lnTo>
                  <a:lnTo>
                    <a:pt x="186" y="789"/>
                  </a:lnTo>
                  <a:lnTo>
                    <a:pt x="189" y="850"/>
                  </a:lnTo>
                  <a:lnTo>
                    <a:pt x="196" y="911"/>
                  </a:lnTo>
                  <a:lnTo>
                    <a:pt x="206" y="970"/>
                  </a:lnTo>
                  <a:lnTo>
                    <a:pt x="219" y="1030"/>
                  </a:lnTo>
                  <a:lnTo>
                    <a:pt x="234" y="1089"/>
                  </a:lnTo>
                  <a:lnTo>
                    <a:pt x="252" y="1147"/>
                  </a:lnTo>
                  <a:lnTo>
                    <a:pt x="274" y="1205"/>
                  </a:lnTo>
                  <a:lnTo>
                    <a:pt x="297" y="1261"/>
                  </a:lnTo>
                  <a:lnTo>
                    <a:pt x="323" y="1317"/>
                  </a:lnTo>
                  <a:lnTo>
                    <a:pt x="351" y="1371"/>
                  </a:lnTo>
                  <a:lnTo>
                    <a:pt x="383" y="1424"/>
                  </a:lnTo>
                  <a:lnTo>
                    <a:pt x="416" y="1477"/>
                  </a:lnTo>
                  <a:lnTo>
                    <a:pt x="452" y="1528"/>
                  </a:lnTo>
                  <a:lnTo>
                    <a:pt x="492" y="1578"/>
                  </a:lnTo>
                  <a:lnTo>
                    <a:pt x="531" y="1626"/>
                  </a:lnTo>
                  <a:lnTo>
                    <a:pt x="576" y="1674"/>
                  </a:lnTo>
                  <a:lnTo>
                    <a:pt x="620" y="1718"/>
                  </a:lnTo>
                  <a:lnTo>
                    <a:pt x="668" y="1763"/>
                  </a:lnTo>
                  <a:lnTo>
                    <a:pt x="718" y="1804"/>
                  </a:lnTo>
                  <a:lnTo>
                    <a:pt x="99" y="1804"/>
                  </a:lnTo>
                  <a:lnTo>
                    <a:pt x="99" y="1804"/>
                  </a:lnTo>
                  <a:close/>
                </a:path>
              </a:pathLst>
            </a:custGeom>
            <a:solidFill>
              <a:schemeClr val="accent2">
                <a:lumMod val="60000"/>
                <a:lumOff val="40000"/>
                <a:alpha val="37000"/>
              </a:schemeClr>
            </a:solidFill>
            <a:ln w="9525">
              <a:noFill/>
              <a:round/>
              <a:headEnd/>
              <a:tailEnd/>
            </a:ln>
          </p:spPr>
          <p:txBody>
            <a:bodyPr/>
            <a:lstStyle/>
            <a:p>
              <a:pPr>
                <a:defRPr/>
              </a:pPr>
              <a:endParaRPr lang="en-US">
                <a:solidFill>
                  <a:srgbClr val="000000"/>
                </a:solidFill>
                <a:latin typeface="Arial" charset="0"/>
                <a:cs typeface="Arial" charset="0"/>
              </a:endParaRPr>
            </a:p>
          </p:txBody>
        </p:sp>
      </p:grpSp>
      <p:sp>
        <p:nvSpPr>
          <p:cNvPr id="11" name="Freeform 24"/>
          <p:cNvSpPr>
            <a:spLocks/>
          </p:cNvSpPr>
          <p:nvPr/>
        </p:nvSpPr>
        <p:spPr bwMode="auto">
          <a:xfrm>
            <a:off x="7543800" y="0"/>
            <a:ext cx="1600200" cy="2209800"/>
          </a:xfrm>
          <a:custGeom>
            <a:avLst/>
            <a:gdLst>
              <a:gd name="T0" fmla="*/ 0 w 1432"/>
              <a:gd name="T1" fmla="*/ 0 h 3492"/>
              <a:gd name="T2" fmla="*/ 2147483647 w 1432"/>
              <a:gd name="T3" fmla="*/ 0 h 3492"/>
              <a:gd name="T4" fmla="*/ 2147483647 w 1432"/>
              <a:gd name="T5" fmla="*/ 2147483647 h 3492"/>
              <a:gd name="T6" fmla="*/ 2147483647 w 1432"/>
              <a:gd name="T7" fmla="*/ 2147483647 h 3492"/>
              <a:gd name="T8" fmla="*/ 2147483647 w 1432"/>
              <a:gd name="T9" fmla="*/ 2147483647 h 3492"/>
              <a:gd name="T10" fmla="*/ 2147483647 w 1432"/>
              <a:gd name="T11" fmla="*/ 2147483647 h 3492"/>
              <a:gd name="T12" fmla="*/ 2147483647 w 1432"/>
              <a:gd name="T13" fmla="*/ 2147483647 h 3492"/>
              <a:gd name="T14" fmla="*/ 2147483647 w 1432"/>
              <a:gd name="T15" fmla="*/ 2147483647 h 3492"/>
              <a:gd name="T16" fmla="*/ 2147483647 w 1432"/>
              <a:gd name="T17" fmla="*/ 2147483647 h 3492"/>
              <a:gd name="T18" fmla="*/ 2147483647 w 1432"/>
              <a:gd name="T19" fmla="*/ 2147483647 h 3492"/>
              <a:gd name="T20" fmla="*/ 2147483647 w 1432"/>
              <a:gd name="T21" fmla="*/ 2147483647 h 3492"/>
              <a:gd name="T22" fmla="*/ 2147483647 w 1432"/>
              <a:gd name="T23" fmla="*/ 2147483647 h 3492"/>
              <a:gd name="T24" fmla="*/ 2147483647 w 1432"/>
              <a:gd name="T25" fmla="*/ 2147483647 h 3492"/>
              <a:gd name="T26" fmla="*/ 2147483647 w 1432"/>
              <a:gd name="T27" fmla="*/ 2147483647 h 3492"/>
              <a:gd name="T28" fmla="*/ 2147483647 w 1432"/>
              <a:gd name="T29" fmla="*/ 2147483647 h 3492"/>
              <a:gd name="T30" fmla="*/ 2147483647 w 1432"/>
              <a:gd name="T31" fmla="*/ 2147483647 h 3492"/>
              <a:gd name="T32" fmla="*/ 2147483647 w 1432"/>
              <a:gd name="T33" fmla="*/ 2147483647 h 3492"/>
              <a:gd name="T34" fmla="*/ 2147483647 w 1432"/>
              <a:gd name="T35" fmla="*/ 2147483647 h 3492"/>
              <a:gd name="T36" fmla="*/ 2147483647 w 1432"/>
              <a:gd name="T37" fmla="*/ 2147483647 h 3492"/>
              <a:gd name="T38" fmla="*/ 2147483647 w 1432"/>
              <a:gd name="T39" fmla="*/ 2147483647 h 3492"/>
              <a:gd name="T40" fmla="*/ 2147483647 w 1432"/>
              <a:gd name="T41" fmla="*/ 2147483647 h 3492"/>
              <a:gd name="T42" fmla="*/ 2147483647 w 1432"/>
              <a:gd name="T43" fmla="*/ 2147483647 h 3492"/>
              <a:gd name="T44" fmla="*/ 2147483647 w 1432"/>
              <a:gd name="T45" fmla="*/ 2147483647 h 3492"/>
              <a:gd name="T46" fmla="*/ 2147483647 w 1432"/>
              <a:gd name="T47" fmla="*/ 2147483647 h 3492"/>
              <a:gd name="T48" fmla="*/ 2147483647 w 1432"/>
              <a:gd name="T49" fmla="*/ 2147483647 h 3492"/>
              <a:gd name="T50" fmla="*/ 2147483647 w 1432"/>
              <a:gd name="T51" fmla="*/ 2147483647 h 3492"/>
              <a:gd name="T52" fmla="*/ 2147483647 w 1432"/>
              <a:gd name="T53" fmla="*/ 2147483647 h 3492"/>
              <a:gd name="T54" fmla="*/ 2147483647 w 1432"/>
              <a:gd name="T55" fmla="*/ 2147483647 h 3492"/>
              <a:gd name="T56" fmla="*/ 2147483647 w 1432"/>
              <a:gd name="T57" fmla="*/ 2147483647 h 3492"/>
              <a:gd name="T58" fmla="*/ 2147483647 w 1432"/>
              <a:gd name="T59" fmla="*/ 2147483647 h 3492"/>
              <a:gd name="T60" fmla="*/ 2147483647 w 1432"/>
              <a:gd name="T61" fmla="*/ 2147483647 h 3492"/>
              <a:gd name="T62" fmla="*/ 2147483647 w 1432"/>
              <a:gd name="T63" fmla="*/ 2147483647 h 3492"/>
              <a:gd name="T64" fmla="*/ 2147483647 w 1432"/>
              <a:gd name="T65" fmla="*/ 2147483647 h 3492"/>
              <a:gd name="T66" fmla="*/ 2147483647 w 1432"/>
              <a:gd name="T67" fmla="*/ 2147483647 h 3492"/>
              <a:gd name="T68" fmla="*/ 0 w 1432"/>
              <a:gd name="T69" fmla="*/ 0 h 349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432" h="3492">
                <a:moveTo>
                  <a:pt x="0" y="0"/>
                </a:moveTo>
                <a:lnTo>
                  <a:pt x="1432" y="0"/>
                </a:lnTo>
                <a:lnTo>
                  <a:pt x="1432" y="3492"/>
                </a:lnTo>
                <a:lnTo>
                  <a:pt x="1419" y="3252"/>
                </a:lnTo>
                <a:lnTo>
                  <a:pt x="1406" y="3024"/>
                </a:lnTo>
                <a:lnTo>
                  <a:pt x="1393" y="2807"/>
                </a:lnTo>
                <a:lnTo>
                  <a:pt x="1379" y="2601"/>
                </a:lnTo>
                <a:lnTo>
                  <a:pt x="1364" y="2407"/>
                </a:lnTo>
                <a:lnTo>
                  <a:pt x="1348" y="2222"/>
                </a:lnTo>
                <a:lnTo>
                  <a:pt x="1330" y="2047"/>
                </a:lnTo>
                <a:lnTo>
                  <a:pt x="1311" y="1881"/>
                </a:lnTo>
                <a:lnTo>
                  <a:pt x="1291" y="1726"/>
                </a:lnTo>
                <a:lnTo>
                  <a:pt x="1268" y="1580"/>
                </a:lnTo>
                <a:lnTo>
                  <a:pt x="1245" y="1442"/>
                </a:lnTo>
                <a:lnTo>
                  <a:pt x="1218" y="1313"/>
                </a:lnTo>
                <a:lnTo>
                  <a:pt x="1190" y="1192"/>
                </a:lnTo>
                <a:lnTo>
                  <a:pt x="1158" y="1078"/>
                </a:lnTo>
                <a:lnTo>
                  <a:pt x="1125" y="973"/>
                </a:lnTo>
                <a:lnTo>
                  <a:pt x="1089" y="873"/>
                </a:lnTo>
                <a:lnTo>
                  <a:pt x="1049" y="781"/>
                </a:lnTo>
                <a:lnTo>
                  <a:pt x="1007" y="696"/>
                </a:lnTo>
                <a:lnTo>
                  <a:pt x="962" y="617"/>
                </a:lnTo>
                <a:lnTo>
                  <a:pt x="913" y="544"/>
                </a:lnTo>
                <a:lnTo>
                  <a:pt x="860" y="475"/>
                </a:lnTo>
                <a:lnTo>
                  <a:pt x="804" y="413"/>
                </a:lnTo>
                <a:lnTo>
                  <a:pt x="744" y="354"/>
                </a:lnTo>
                <a:lnTo>
                  <a:pt x="680" y="301"/>
                </a:lnTo>
                <a:lnTo>
                  <a:pt x="611" y="252"/>
                </a:lnTo>
                <a:lnTo>
                  <a:pt x="539" y="206"/>
                </a:lnTo>
                <a:lnTo>
                  <a:pt x="461" y="165"/>
                </a:lnTo>
                <a:lnTo>
                  <a:pt x="379" y="128"/>
                </a:lnTo>
                <a:lnTo>
                  <a:pt x="292" y="92"/>
                </a:lnTo>
                <a:lnTo>
                  <a:pt x="200" y="59"/>
                </a:lnTo>
                <a:lnTo>
                  <a:pt x="103" y="28"/>
                </a:lnTo>
                <a:lnTo>
                  <a:pt x="0" y="0"/>
                </a:lnTo>
                <a:close/>
              </a:path>
            </a:pathLst>
          </a:custGeom>
          <a:solidFill>
            <a:schemeClr val="accent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AU"/>
          </a:p>
        </p:txBody>
      </p:sp>
      <p:sp>
        <p:nvSpPr>
          <p:cNvPr id="12" name="Freeform 11"/>
          <p:cNvSpPr>
            <a:spLocks/>
          </p:cNvSpPr>
          <p:nvPr/>
        </p:nvSpPr>
        <p:spPr bwMode="auto">
          <a:xfrm>
            <a:off x="3733800" y="5715000"/>
            <a:ext cx="5029200" cy="762000"/>
          </a:xfrm>
          <a:custGeom>
            <a:avLst/>
            <a:gdLst/>
            <a:ahLst/>
            <a:cxnLst>
              <a:cxn ang="0">
                <a:pos x="17264" y="180"/>
              </a:cxn>
              <a:cxn ang="0">
                <a:pos x="16706" y="689"/>
              </a:cxn>
              <a:cxn ang="0">
                <a:pos x="15959" y="1141"/>
              </a:cxn>
              <a:cxn ang="0">
                <a:pos x="15050" y="1535"/>
              </a:cxn>
              <a:cxn ang="0">
                <a:pos x="14003" y="1871"/>
              </a:cxn>
              <a:cxn ang="0">
                <a:pos x="12844" y="2151"/>
              </a:cxn>
              <a:cxn ang="0">
                <a:pos x="11599" y="2374"/>
              </a:cxn>
              <a:cxn ang="0">
                <a:pos x="10294" y="2540"/>
              </a:cxn>
              <a:cxn ang="0">
                <a:pos x="8951" y="2649"/>
              </a:cxn>
              <a:cxn ang="0">
                <a:pos x="7599" y="2704"/>
              </a:cxn>
              <a:cxn ang="0">
                <a:pos x="6264" y="2702"/>
              </a:cxn>
              <a:cxn ang="0">
                <a:pos x="4968" y="2645"/>
              </a:cxn>
              <a:cxn ang="0">
                <a:pos x="3740" y="2534"/>
              </a:cxn>
              <a:cxn ang="0">
                <a:pos x="2603" y="2367"/>
              </a:cxn>
              <a:cxn ang="0">
                <a:pos x="1584" y="2147"/>
              </a:cxn>
              <a:cxn ang="0">
                <a:pos x="708" y="1871"/>
              </a:cxn>
              <a:cxn ang="0">
                <a:pos x="0" y="1543"/>
              </a:cxn>
              <a:cxn ang="0">
                <a:pos x="341" y="1635"/>
              </a:cxn>
              <a:cxn ang="0">
                <a:pos x="1155" y="1920"/>
              </a:cxn>
              <a:cxn ang="0">
                <a:pos x="2121" y="2151"/>
              </a:cxn>
              <a:cxn ang="0">
                <a:pos x="3215" y="2331"/>
              </a:cxn>
              <a:cxn ang="0">
                <a:pos x="4413" y="2457"/>
              </a:cxn>
              <a:cxn ang="0">
                <a:pos x="5686" y="2531"/>
              </a:cxn>
              <a:cxn ang="0">
                <a:pos x="7011" y="2550"/>
              </a:cxn>
              <a:cxn ang="0">
                <a:pos x="8361" y="2515"/>
              </a:cxn>
              <a:cxn ang="0">
                <a:pos x="9712" y="2426"/>
              </a:cxn>
              <a:cxn ang="0">
                <a:pos x="11037" y="2283"/>
              </a:cxn>
              <a:cxn ang="0">
                <a:pos x="12311" y="2084"/>
              </a:cxn>
              <a:cxn ang="0">
                <a:pos x="13509" y="1831"/>
              </a:cxn>
              <a:cxn ang="0">
                <a:pos x="14604" y="1522"/>
              </a:cxn>
              <a:cxn ang="0">
                <a:pos x="15571" y="1158"/>
              </a:cxn>
              <a:cxn ang="0">
                <a:pos x="16386" y="737"/>
              </a:cxn>
              <a:cxn ang="0">
                <a:pos x="17021" y="260"/>
              </a:cxn>
            </a:cxnLst>
            <a:rect l="0" t="0" r="r" b="b"/>
            <a:pathLst>
              <a:path w="17264" h="2710">
                <a:moveTo>
                  <a:pt x="17264" y="0"/>
                </a:moveTo>
                <a:lnTo>
                  <a:pt x="17264" y="180"/>
                </a:lnTo>
                <a:lnTo>
                  <a:pt x="17010" y="442"/>
                </a:lnTo>
                <a:lnTo>
                  <a:pt x="16706" y="689"/>
                </a:lnTo>
                <a:lnTo>
                  <a:pt x="16354" y="923"/>
                </a:lnTo>
                <a:lnTo>
                  <a:pt x="15959" y="1141"/>
                </a:lnTo>
                <a:lnTo>
                  <a:pt x="15524" y="1345"/>
                </a:lnTo>
                <a:lnTo>
                  <a:pt x="15050" y="1535"/>
                </a:lnTo>
                <a:lnTo>
                  <a:pt x="14543" y="1710"/>
                </a:lnTo>
                <a:lnTo>
                  <a:pt x="14003" y="1871"/>
                </a:lnTo>
                <a:lnTo>
                  <a:pt x="13437" y="2018"/>
                </a:lnTo>
                <a:lnTo>
                  <a:pt x="12844" y="2151"/>
                </a:lnTo>
                <a:lnTo>
                  <a:pt x="12232" y="2269"/>
                </a:lnTo>
                <a:lnTo>
                  <a:pt x="11599" y="2374"/>
                </a:lnTo>
                <a:lnTo>
                  <a:pt x="10952" y="2464"/>
                </a:lnTo>
                <a:lnTo>
                  <a:pt x="10294" y="2540"/>
                </a:lnTo>
                <a:lnTo>
                  <a:pt x="9625" y="2602"/>
                </a:lnTo>
                <a:lnTo>
                  <a:pt x="8951" y="2649"/>
                </a:lnTo>
                <a:lnTo>
                  <a:pt x="8275" y="2684"/>
                </a:lnTo>
                <a:lnTo>
                  <a:pt x="7599" y="2704"/>
                </a:lnTo>
                <a:lnTo>
                  <a:pt x="6928" y="2710"/>
                </a:lnTo>
                <a:lnTo>
                  <a:pt x="6264" y="2702"/>
                </a:lnTo>
                <a:lnTo>
                  <a:pt x="5609" y="2681"/>
                </a:lnTo>
                <a:lnTo>
                  <a:pt x="4968" y="2645"/>
                </a:lnTo>
                <a:lnTo>
                  <a:pt x="4344" y="2597"/>
                </a:lnTo>
                <a:lnTo>
                  <a:pt x="3740" y="2534"/>
                </a:lnTo>
                <a:lnTo>
                  <a:pt x="3158" y="2457"/>
                </a:lnTo>
                <a:lnTo>
                  <a:pt x="2603" y="2367"/>
                </a:lnTo>
                <a:lnTo>
                  <a:pt x="2077" y="2264"/>
                </a:lnTo>
                <a:lnTo>
                  <a:pt x="1584" y="2147"/>
                </a:lnTo>
                <a:lnTo>
                  <a:pt x="1126" y="2016"/>
                </a:lnTo>
                <a:lnTo>
                  <a:pt x="708" y="1871"/>
                </a:lnTo>
                <a:lnTo>
                  <a:pt x="331" y="1714"/>
                </a:lnTo>
                <a:lnTo>
                  <a:pt x="0" y="1543"/>
                </a:lnTo>
                <a:lnTo>
                  <a:pt x="0" y="1474"/>
                </a:lnTo>
                <a:lnTo>
                  <a:pt x="341" y="1635"/>
                </a:lnTo>
                <a:lnTo>
                  <a:pt x="727" y="1784"/>
                </a:lnTo>
                <a:lnTo>
                  <a:pt x="1155" y="1920"/>
                </a:lnTo>
                <a:lnTo>
                  <a:pt x="1621" y="2042"/>
                </a:lnTo>
                <a:lnTo>
                  <a:pt x="2121" y="2151"/>
                </a:lnTo>
                <a:lnTo>
                  <a:pt x="2654" y="2249"/>
                </a:lnTo>
                <a:lnTo>
                  <a:pt x="3215" y="2331"/>
                </a:lnTo>
                <a:lnTo>
                  <a:pt x="3803" y="2401"/>
                </a:lnTo>
                <a:lnTo>
                  <a:pt x="4413" y="2457"/>
                </a:lnTo>
                <a:lnTo>
                  <a:pt x="5041" y="2500"/>
                </a:lnTo>
                <a:lnTo>
                  <a:pt x="5686" y="2531"/>
                </a:lnTo>
                <a:lnTo>
                  <a:pt x="6343" y="2547"/>
                </a:lnTo>
                <a:lnTo>
                  <a:pt x="7011" y="2550"/>
                </a:lnTo>
                <a:lnTo>
                  <a:pt x="7685" y="2539"/>
                </a:lnTo>
                <a:lnTo>
                  <a:pt x="8361" y="2515"/>
                </a:lnTo>
                <a:lnTo>
                  <a:pt x="9039" y="2478"/>
                </a:lnTo>
                <a:lnTo>
                  <a:pt x="9712" y="2426"/>
                </a:lnTo>
                <a:lnTo>
                  <a:pt x="10379" y="2361"/>
                </a:lnTo>
                <a:lnTo>
                  <a:pt x="11037" y="2283"/>
                </a:lnTo>
                <a:lnTo>
                  <a:pt x="11682" y="2190"/>
                </a:lnTo>
                <a:lnTo>
                  <a:pt x="12311" y="2084"/>
                </a:lnTo>
                <a:lnTo>
                  <a:pt x="12921" y="1964"/>
                </a:lnTo>
                <a:lnTo>
                  <a:pt x="13509" y="1831"/>
                </a:lnTo>
                <a:lnTo>
                  <a:pt x="14070" y="1683"/>
                </a:lnTo>
                <a:lnTo>
                  <a:pt x="14604" y="1522"/>
                </a:lnTo>
                <a:lnTo>
                  <a:pt x="15105" y="1347"/>
                </a:lnTo>
                <a:lnTo>
                  <a:pt x="15571" y="1158"/>
                </a:lnTo>
                <a:lnTo>
                  <a:pt x="15999" y="954"/>
                </a:lnTo>
                <a:lnTo>
                  <a:pt x="16386" y="737"/>
                </a:lnTo>
                <a:lnTo>
                  <a:pt x="16728" y="506"/>
                </a:lnTo>
                <a:lnTo>
                  <a:pt x="17021" y="260"/>
                </a:lnTo>
                <a:lnTo>
                  <a:pt x="17264" y="0"/>
                </a:lnTo>
                <a:close/>
              </a:path>
            </a:pathLst>
          </a:custGeom>
          <a:gradFill flip="none" rotWithShape="1">
            <a:gsLst>
              <a:gs pos="0">
                <a:schemeClr val="bg1">
                  <a:alpha val="0"/>
                </a:schemeClr>
              </a:gs>
              <a:gs pos="50000">
                <a:schemeClr val="accent2"/>
              </a:gs>
              <a:gs pos="100000">
                <a:schemeClr val="bg1">
                  <a:alpha val="0"/>
                </a:schemeClr>
              </a:gs>
            </a:gsLst>
            <a:lin ang="0" scaled="1"/>
            <a:tileRect/>
          </a:gradFill>
          <a:ln w="9525">
            <a:noFill/>
            <a:round/>
            <a:headEnd/>
            <a:tailEnd/>
          </a:ln>
        </p:spPr>
        <p:txBody>
          <a:bodyPr/>
          <a:lstStyle/>
          <a:p>
            <a:pPr>
              <a:defRPr/>
            </a:pPr>
            <a:endParaRPr lang="en-US">
              <a:solidFill>
                <a:srgbClr val="000000"/>
              </a:solidFill>
              <a:latin typeface="Arial" charset="0"/>
              <a:cs typeface="Arial" charset="0"/>
            </a:endParaRPr>
          </a:p>
        </p:txBody>
      </p:sp>
      <p:sp>
        <p:nvSpPr>
          <p:cNvPr id="2" name="Title 1"/>
          <p:cNvSpPr>
            <a:spLocks noGrp="1"/>
          </p:cNvSpPr>
          <p:nvPr>
            <p:ph type="ctrTitle"/>
          </p:nvPr>
        </p:nvSpPr>
        <p:spPr>
          <a:xfrm>
            <a:off x="990600" y="1116449"/>
            <a:ext cx="6858000" cy="707886"/>
          </a:xfrm>
        </p:spPr>
        <p:txBody>
          <a:bodyPr>
            <a:spAutoFit/>
          </a:bodyPr>
          <a:lstStyle>
            <a:lvl1pPr algn="r">
              <a:defRPr sz="4000">
                <a:solidFill>
                  <a:schemeClr val="accent2">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90600" y="1900535"/>
            <a:ext cx="6858000" cy="461665"/>
          </a:xfrm>
        </p:spPr>
        <p:txBody>
          <a:bodyPr>
            <a:spAutoFit/>
          </a:bodyPr>
          <a:lstStyle>
            <a:lvl1pPr marL="0" indent="0" algn="r">
              <a:buNone/>
              <a:defRPr sz="2400">
                <a:solidFill>
                  <a:schemeClr val="accent1">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Date Placeholder 3"/>
          <p:cNvSpPr>
            <a:spLocks noGrp="1"/>
          </p:cNvSpPr>
          <p:nvPr>
            <p:ph type="dt" sz="half" idx="10"/>
          </p:nvPr>
        </p:nvSpPr>
        <p:spPr/>
        <p:txBody>
          <a:bodyPr/>
          <a:lstStyle>
            <a:lvl1pPr>
              <a:defRPr/>
            </a:lvl1pPr>
          </a:lstStyle>
          <a:p>
            <a:fld id="{63C1CAC0-4488-4856-8675-F0B9A09CA4FA}" type="datetimeFigureOut">
              <a:rPr lang="id-ID" smtClean="0"/>
              <a:pPr/>
              <a:t>23/06/2015</a:t>
            </a:fld>
            <a:endParaRPr lang="id-ID"/>
          </a:p>
        </p:txBody>
      </p:sp>
      <p:sp>
        <p:nvSpPr>
          <p:cNvPr id="14" name="Footer Placeholder 4"/>
          <p:cNvSpPr>
            <a:spLocks noGrp="1"/>
          </p:cNvSpPr>
          <p:nvPr>
            <p:ph type="ftr" sz="quarter" idx="11"/>
          </p:nvPr>
        </p:nvSpPr>
        <p:spPr/>
        <p:txBody>
          <a:bodyPr/>
          <a:lstStyle>
            <a:lvl1pPr>
              <a:defRPr/>
            </a:lvl1pPr>
          </a:lstStyle>
          <a:p>
            <a:endParaRPr lang="id-ID"/>
          </a:p>
        </p:txBody>
      </p:sp>
      <p:sp>
        <p:nvSpPr>
          <p:cNvPr id="15" name="Slide Number Placeholder 5"/>
          <p:cNvSpPr>
            <a:spLocks noGrp="1"/>
          </p:cNvSpPr>
          <p:nvPr>
            <p:ph type="sldNum" sz="quarter" idx="12"/>
          </p:nvPr>
        </p:nvSpPr>
        <p:spPr/>
        <p:txBody>
          <a:bodyPr/>
          <a:lstStyle>
            <a:lvl1pPr>
              <a:defRPr/>
            </a:lvl1pPr>
          </a:lstStyle>
          <a:p>
            <a:fld id="{1035F3C0-0EB2-4952-A16E-583BB9DF9BBC}" type="slidenum">
              <a:rPr lang="id-ID" smtClean="0"/>
              <a:pPr/>
              <a:t>‹#›</a:t>
            </a:fld>
            <a:endParaRPr lang="id-ID"/>
          </a:p>
        </p:txBody>
      </p:sp>
    </p:spTree>
    <p:extLst>
      <p:ext uri="{BB962C8B-B14F-4D97-AF65-F5344CB8AC3E}">
        <p14:creationId xmlns="" xmlns:p14="http://schemas.microsoft.com/office/powerpoint/2010/main" val="2366259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3C1CAC0-4488-4856-8675-F0B9A09CA4FA}" type="datetimeFigureOut">
              <a:rPr lang="id-ID" smtClean="0"/>
              <a:pPr/>
              <a:t>23/06/2015</a:t>
            </a:fld>
            <a:endParaRPr lang="id-ID"/>
          </a:p>
        </p:txBody>
      </p:sp>
      <p:sp>
        <p:nvSpPr>
          <p:cNvPr id="5" name="Footer Placeholder 4"/>
          <p:cNvSpPr>
            <a:spLocks noGrp="1"/>
          </p:cNvSpPr>
          <p:nvPr>
            <p:ph type="ftr" sz="quarter" idx="11"/>
          </p:nvPr>
        </p:nvSpPr>
        <p:spPr/>
        <p:txBody>
          <a:bodyPr/>
          <a:lstStyle>
            <a:lvl1pPr>
              <a:defRPr/>
            </a:lvl1pPr>
          </a:lstStyle>
          <a:p>
            <a:endParaRPr lang="id-ID"/>
          </a:p>
        </p:txBody>
      </p:sp>
      <p:sp>
        <p:nvSpPr>
          <p:cNvPr id="6" name="Slide Number Placeholder 5"/>
          <p:cNvSpPr>
            <a:spLocks noGrp="1"/>
          </p:cNvSpPr>
          <p:nvPr>
            <p:ph type="sldNum" sz="quarter" idx="12"/>
          </p:nvPr>
        </p:nvSpPr>
        <p:spPr/>
        <p:txBody>
          <a:bodyPr/>
          <a:lstStyle>
            <a:lvl1pPr>
              <a:defRPr/>
            </a:lvl1pPr>
          </a:lstStyle>
          <a:p>
            <a:fld id="{1035F3C0-0EB2-4952-A16E-583BB9DF9BBC}" type="slidenum">
              <a:rPr lang="id-ID" smtClean="0"/>
              <a:pPr/>
              <a:t>‹#›</a:t>
            </a:fld>
            <a:endParaRPr lang="id-ID"/>
          </a:p>
        </p:txBody>
      </p:sp>
    </p:spTree>
    <p:extLst>
      <p:ext uri="{BB962C8B-B14F-4D97-AF65-F5344CB8AC3E}">
        <p14:creationId xmlns="" xmlns:p14="http://schemas.microsoft.com/office/powerpoint/2010/main" val="210793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63C1CAC0-4488-4856-8675-F0B9A09CA4FA}" type="datetimeFigureOut">
              <a:rPr lang="id-ID" smtClean="0"/>
              <a:pPr/>
              <a:t>23/06/2015</a:t>
            </a:fld>
            <a:endParaRPr lang="id-ID"/>
          </a:p>
        </p:txBody>
      </p:sp>
      <p:sp>
        <p:nvSpPr>
          <p:cNvPr id="5" name="Footer Placeholder 4"/>
          <p:cNvSpPr>
            <a:spLocks noGrp="1"/>
          </p:cNvSpPr>
          <p:nvPr>
            <p:ph type="ftr" sz="quarter" idx="11"/>
          </p:nvPr>
        </p:nvSpPr>
        <p:spPr/>
        <p:txBody>
          <a:bodyPr/>
          <a:lstStyle>
            <a:lvl1pPr>
              <a:defRPr/>
            </a:lvl1pPr>
          </a:lstStyle>
          <a:p>
            <a:endParaRPr lang="id-ID"/>
          </a:p>
        </p:txBody>
      </p:sp>
      <p:sp>
        <p:nvSpPr>
          <p:cNvPr id="6" name="Slide Number Placeholder 5"/>
          <p:cNvSpPr>
            <a:spLocks noGrp="1"/>
          </p:cNvSpPr>
          <p:nvPr>
            <p:ph type="sldNum" sz="quarter" idx="12"/>
          </p:nvPr>
        </p:nvSpPr>
        <p:spPr/>
        <p:txBody>
          <a:bodyPr/>
          <a:lstStyle>
            <a:lvl1pPr>
              <a:defRPr/>
            </a:lvl1pPr>
          </a:lstStyle>
          <a:p>
            <a:fld id="{1035F3C0-0EB2-4952-A16E-583BB9DF9BBC}" type="slidenum">
              <a:rPr lang="id-ID" smtClean="0"/>
              <a:pPr/>
              <a:t>‹#›</a:t>
            </a:fld>
            <a:endParaRPr lang="id-ID"/>
          </a:p>
        </p:txBody>
      </p:sp>
    </p:spTree>
    <p:extLst>
      <p:ext uri="{BB962C8B-B14F-4D97-AF65-F5344CB8AC3E}">
        <p14:creationId xmlns="" xmlns:p14="http://schemas.microsoft.com/office/powerpoint/2010/main" val="14284565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63C1CAC0-4488-4856-8675-F0B9A09CA4FA}" type="datetimeFigureOut">
              <a:rPr lang="id-ID" smtClean="0"/>
              <a:pPr/>
              <a:t>23/06/2015</a:t>
            </a:fld>
            <a:endParaRPr lang="id-ID"/>
          </a:p>
        </p:txBody>
      </p:sp>
      <p:sp>
        <p:nvSpPr>
          <p:cNvPr id="6" name="Footer Placeholder 4"/>
          <p:cNvSpPr>
            <a:spLocks noGrp="1"/>
          </p:cNvSpPr>
          <p:nvPr>
            <p:ph type="ftr" sz="quarter" idx="11"/>
          </p:nvPr>
        </p:nvSpPr>
        <p:spPr/>
        <p:txBody>
          <a:bodyPr/>
          <a:lstStyle>
            <a:lvl1pPr>
              <a:defRPr/>
            </a:lvl1pPr>
          </a:lstStyle>
          <a:p>
            <a:endParaRPr lang="id-ID"/>
          </a:p>
        </p:txBody>
      </p:sp>
      <p:sp>
        <p:nvSpPr>
          <p:cNvPr id="7" name="Slide Number Placeholder 5"/>
          <p:cNvSpPr>
            <a:spLocks noGrp="1"/>
          </p:cNvSpPr>
          <p:nvPr>
            <p:ph type="sldNum" sz="quarter" idx="12"/>
          </p:nvPr>
        </p:nvSpPr>
        <p:spPr/>
        <p:txBody>
          <a:bodyPr/>
          <a:lstStyle>
            <a:lvl1pPr>
              <a:defRPr/>
            </a:lvl1pPr>
          </a:lstStyle>
          <a:p>
            <a:fld id="{1035F3C0-0EB2-4952-A16E-583BB9DF9BBC}" type="slidenum">
              <a:rPr lang="id-ID" smtClean="0"/>
              <a:pPr/>
              <a:t>‹#›</a:t>
            </a:fld>
            <a:endParaRPr lang="id-ID"/>
          </a:p>
        </p:txBody>
      </p:sp>
    </p:spTree>
    <p:extLst>
      <p:ext uri="{BB962C8B-B14F-4D97-AF65-F5344CB8AC3E}">
        <p14:creationId xmlns="" xmlns:p14="http://schemas.microsoft.com/office/powerpoint/2010/main" val="2311637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63C1CAC0-4488-4856-8675-F0B9A09CA4FA}" type="datetimeFigureOut">
              <a:rPr lang="id-ID" smtClean="0"/>
              <a:pPr/>
              <a:t>23/06/2015</a:t>
            </a:fld>
            <a:endParaRPr lang="id-ID"/>
          </a:p>
        </p:txBody>
      </p:sp>
      <p:sp>
        <p:nvSpPr>
          <p:cNvPr id="8" name="Footer Placeholder 4"/>
          <p:cNvSpPr>
            <a:spLocks noGrp="1"/>
          </p:cNvSpPr>
          <p:nvPr>
            <p:ph type="ftr" sz="quarter" idx="11"/>
          </p:nvPr>
        </p:nvSpPr>
        <p:spPr/>
        <p:txBody>
          <a:bodyPr/>
          <a:lstStyle>
            <a:lvl1pPr>
              <a:defRPr/>
            </a:lvl1pPr>
          </a:lstStyle>
          <a:p>
            <a:endParaRPr lang="id-ID"/>
          </a:p>
        </p:txBody>
      </p:sp>
      <p:sp>
        <p:nvSpPr>
          <p:cNvPr id="9" name="Slide Number Placeholder 5"/>
          <p:cNvSpPr>
            <a:spLocks noGrp="1"/>
          </p:cNvSpPr>
          <p:nvPr>
            <p:ph type="sldNum" sz="quarter" idx="12"/>
          </p:nvPr>
        </p:nvSpPr>
        <p:spPr/>
        <p:txBody>
          <a:bodyPr/>
          <a:lstStyle>
            <a:lvl1pPr>
              <a:defRPr/>
            </a:lvl1pPr>
          </a:lstStyle>
          <a:p>
            <a:fld id="{1035F3C0-0EB2-4952-A16E-583BB9DF9BBC}" type="slidenum">
              <a:rPr lang="id-ID" smtClean="0"/>
              <a:pPr/>
              <a:t>‹#›</a:t>
            </a:fld>
            <a:endParaRPr lang="id-ID"/>
          </a:p>
        </p:txBody>
      </p:sp>
    </p:spTree>
    <p:extLst>
      <p:ext uri="{BB962C8B-B14F-4D97-AF65-F5344CB8AC3E}">
        <p14:creationId xmlns="" xmlns:p14="http://schemas.microsoft.com/office/powerpoint/2010/main" val="932716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63C1CAC0-4488-4856-8675-F0B9A09CA4FA}" type="datetimeFigureOut">
              <a:rPr lang="id-ID" smtClean="0"/>
              <a:pPr/>
              <a:t>23/06/2015</a:t>
            </a:fld>
            <a:endParaRPr lang="id-ID"/>
          </a:p>
        </p:txBody>
      </p:sp>
      <p:sp>
        <p:nvSpPr>
          <p:cNvPr id="4" name="Footer Placeholder 4"/>
          <p:cNvSpPr>
            <a:spLocks noGrp="1"/>
          </p:cNvSpPr>
          <p:nvPr>
            <p:ph type="ftr" sz="quarter" idx="11"/>
          </p:nvPr>
        </p:nvSpPr>
        <p:spPr/>
        <p:txBody>
          <a:bodyPr/>
          <a:lstStyle>
            <a:lvl1pPr>
              <a:defRPr/>
            </a:lvl1pPr>
          </a:lstStyle>
          <a:p>
            <a:endParaRPr lang="id-ID"/>
          </a:p>
        </p:txBody>
      </p:sp>
      <p:sp>
        <p:nvSpPr>
          <p:cNvPr id="5" name="Slide Number Placeholder 5"/>
          <p:cNvSpPr>
            <a:spLocks noGrp="1"/>
          </p:cNvSpPr>
          <p:nvPr>
            <p:ph type="sldNum" sz="quarter" idx="12"/>
          </p:nvPr>
        </p:nvSpPr>
        <p:spPr/>
        <p:txBody>
          <a:bodyPr/>
          <a:lstStyle>
            <a:lvl1pPr>
              <a:defRPr/>
            </a:lvl1pPr>
          </a:lstStyle>
          <a:p>
            <a:fld id="{1035F3C0-0EB2-4952-A16E-583BB9DF9BBC}" type="slidenum">
              <a:rPr lang="id-ID" smtClean="0"/>
              <a:pPr/>
              <a:t>‹#›</a:t>
            </a:fld>
            <a:endParaRPr lang="id-ID"/>
          </a:p>
        </p:txBody>
      </p:sp>
    </p:spTree>
    <p:extLst>
      <p:ext uri="{BB962C8B-B14F-4D97-AF65-F5344CB8AC3E}">
        <p14:creationId xmlns="" xmlns:p14="http://schemas.microsoft.com/office/powerpoint/2010/main" val="3768530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63C1CAC0-4488-4856-8675-F0B9A09CA4FA}" type="datetimeFigureOut">
              <a:rPr lang="id-ID" smtClean="0"/>
              <a:pPr/>
              <a:t>23/06/2015</a:t>
            </a:fld>
            <a:endParaRPr lang="id-ID"/>
          </a:p>
        </p:txBody>
      </p:sp>
      <p:sp>
        <p:nvSpPr>
          <p:cNvPr id="3" name="Footer Placeholder 4"/>
          <p:cNvSpPr>
            <a:spLocks noGrp="1"/>
          </p:cNvSpPr>
          <p:nvPr>
            <p:ph type="ftr" sz="quarter" idx="11"/>
          </p:nvPr>
        </p:nvSpPr>
        <p:spPr/>
        <p:txBody>
          <a:bodyPr/>
          <a:lstStyle>
            <a:lvl1pPr>
              <a:defRPr/>
            </a:lvl1pPr>
          </a:lstStyle>
          <a:p>
            <a:endParaRPr lang="id-ID"/>
          </a:p>
        </p:txBody>
      </p:sp>
      <p:sp>
        <p:nvSpPr>
          <p:cNvPr id="4" name="Slide Number Placeholder 5"/>
          <p:cNvSpPr>
            <a:spLocks noGrp="1"/>
          </p:cNvSpPr>
          <p:nvPr>
            <p:ph type="sldNum" sz="quarter" idx="12"/>
          </p:nvPr>
        </p:nvSpPr>
        <p:spPr/>
        <p:txBody>
          <a:bodyPr/>
          <a:lstStyle>
            <a:lvl1pPr>
              <a:defRPr/>
            </a:lvl1pPr>
          </a:lstStyle>
          <a:p>
            <a:fld id="{1035F3C0-0EB2-4952-A16E-583BB9DF9BBC}" type="slidenum">
              <a:rPr lang="id-ID" smtClean="0"/>
              <a:pPr/>
              <a:t>‹#›</a:t>
            </a:fld>
            <a:endParaRPr lang="id-ID"/>
          </a:p>
        </p:txBody>
      </p:sp>
    </p:spTree>
    <p:extLst>
      <p:ext uri="{BB962C8B-B14F-4D97-AF65-F5344CB8AC3E}">
        <p14:creationId xmlns="" xmlns:p14="http://schemas.microsoft.com/office/powerpoint/2010/main" val="2585585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63C1CAC0-4488-4856-8675-F0B9A09CA4FA}" type="datetimeFigureOut">
              <a:rPr lang="id-ID" smtClean="0"/>
              <a:pPr/>
              <a:t>23/06/2015</a:t>
            </a:fld>
            <a:endParaRPr lang="id-ID"/>
          </a:p>
        </p:txBody>
      </p:sp>
      <p:sp>
        <p:nvSpPr>
          <p:cNvPr id="6" name="Footer Placeholder 4"/>
          <p:cNvSpPr>
            <a:spLocks noGrp="1"/>
          </p:cNvSpPr>
          <p:nvPr>
            <p:ph type="ftr" sz="quarter" idx="11"/>
          </p:nvPr>
        </p:nvSpPr>
        <p:spPr/>
        <p:txBody>
          <a:bodyPr/>
          <a:lstStyle>
            <a:lvl1pPr>
              <a:defRPr/>
            </a:lvl1pPr>
          </a:lstStyle>
          <a:p>
            <a:endParaRPr lang="id-ID"/>
          </a:p>
        </p:txBody>
      </p:sp>
      <p:sp>
        <p:nvSpPr>
          <p:cNvPr id="7" name="Slide Number Placeholder 5"/>
          <p:cNvSpPr>
            <a:spLocks noGrp="1"/>
          </p:cNvSpPr>
          <p:nvPr>
            <p:ph type="sldNum" sz="quarter" idx="12"/>
          </p:nvPr>
        </p:nvSpPr>
        <p:spPr/>
        <p:txBody>
          <a:bodyPr/>
          <a:lstStyle>
            <a:lvl1pPr>
              <a:defRPr/>
            </a:lvl1pPr>
          </a:lstStyle>
          <a:p>
            <a:fld id="{1035F3C0-0EB2-4952-A16E-583BB9DF9BBC}" type="slidenum">
              <a:rPr lang="id-ID" smtClean="0"/>
              <a:pPr/>
              <a:t>‹#›</a:t>
            </a:fld>
            <a:endParaRPr lang="id-ID"/>
          </a:p>
        </p:txBody>
      </p:sp>
    </p:spTree>
    <p:extLst>
      <p:ext uri="{BB962C8B-B14F-4D97-AF65-F5344CB8AC3E}">
        <p14:creationId xmlns="" xmlns:p14="http://schemas.microsoft.com/office/powerpoint/2010/main" val="1172432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63C1CAC0-4488-4856-8675-F0B9A09CA4FA}" type="datetimeFigureOut">
              <a:rPr lang="id-ID" smtClean="0"/>
              <a:pPr/>
              <a:t>23/06/2015</a:t>
            </a:fld>
            <a:endParaRPr lang="id-ID"/>
          </a:p>
        </p:txBody>
      </p:sp>
      <p:sp>
        <p:nvSpPr>
          <p:cNvPr id="6" name="Footer Placeholder 4"/>
          <p:cNvSpPr>
            <a:spLocks noGrp="1"/>
          </p:cNvSpPr>
          <p:nvPr>
            <p:ph type="ftr" sz="quarter" idx="11"/>
          </p:nvPr>
        </p:nvSpPr>
        <p:spPr/>
        <p:txBody>
          <a:bodyPr/>
          <a:lstStyle>
            <a:lvl1pPr>
              <a:defRPr/>
            </a:lvl1pPr>
          </a:lstStyle>
          <a:p>
            <a:endParaRPr lang="id-ID"/>
          </a:p>
        </p:txBody>
      </p:sp>
      <p:sp>
        <p:nvSpPr>
          <p:cNvPr id="7" name="Slide Number Placeholder 5"/>
          <p:cNvSpPr>
            <a:spLocks noGrp="1"/>
          </p:cNvSpPr>
          <p:nvPr>
            <p:ph type="sldNum" sz="quarter" idx="12"/>
          </p:nvPr>
        </p:nvSpPr>
        <p:spPr/>
        <p:txBody>
          <a:bodyPr/>
          <a:lstStyle>
            <a:lvl1pPr>
              <a:defRPr/>
            </a:lvl1pPr>
          </a:lstStyle>
          <a:p>
            <a:fld id="{1035F3C0-0EB2-4952-A16E-583BB9DF9BBC}" type="slidenum">
              <a:rPr lang="id-ID" smtClean="0"/>
              <a:pPr/>
              <a:t>‹#›</a:t>
            </a:fld>
            <a:endParaRPr lang="id-ID"/>
          </a:p>
        </p:txBody>
      </p:sp>
    </p:spTree>
    <p:extLst>
      <p:ext uri="{BB962C8B-B14F-4D97-AF65-F5344CB8AC3E}">
        <p14:creationId xmlns="" xmlns:p14="http://schemas.microsoft.com/office/powerpoint/2010/main" val="1020976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3C1CAC0-4488-4856-8675-F0B9A09CA4FA}" type="datetimeFigureOut">
              <a:rPr lang="id-ID" smtClean="0"/>
              <a:pPr/>
              <a:t>23/06/2015</a:t>
            </a:fld>
            <a:endParaRPr lang="id-ID"/>
          </a:p>
        </p:txBody>
      </p:sp>
      <p:sp>
        <p:nvSpPr>
          <p:cNvPr id="5" name="Footer Placeholder 4"/>
          <p:cNvSpPr>
            <a:spLocks noGrp="1"/>
          </p:cNvSpPr>
          <p:nvPr>
            <p:ph type="ftr" sz="quarter" idx="11"/>
          </p:nvPr>
        </p:nvSpPr>
        <p:spPr/>
        <p:txBody>
          <a:bodyPr/>
          <a:lstStyle>
            <a:lvl1pPr>
              <a:defRPr/>
            </a:lvl1pPr>
          </a:lstStyle>
          <a:p>
            <a:endParaRPr lang="id-ID"/>
          </a:p>
        </p:txBody>
      </p:sp>
      <p:sp>
        <p:nvSpPr>
          <p:cNvPr id="6" name="Slide Number Placeholder 5"/>
          <p:cNvSpPr>
            <a:spLocks noGrp="1"/>
          </p:cNvSpPr>
          <p:nvPr>
            <p:ph type="sldNum" sz="quarter" idx="12"/>
          </p:nvPr>
        </p:nvSpPr>
        <p:spPr/>
        <p:txBody>
          <a:bodyPr/>
          <a:lstStyle>
            <a:lvl1pPr>
              <a:defRPr/>
            </a:lvl1pPr>
          </a:lstStyle>
          <a:p>
            <a:fld id="{1035F3C0-0EB2-4952-A16E-583BB9DF9BBC}" type="slidenum">
              <a:rPr lang="id-ID" smtClean="0"/>
              <a:pPr/>
              <a:t>‹#›</a:t>
            </a:fld>
            <a:endParaRPr lang="id-ID"/>
          </a:p>
        </p:txBody>
      </p:sp>
    </p:spTree>
    <p:extLst>
      <p:ext uri="{BB962C8B-B14F-4D97-AF65-F5344CB8AC3E}">
        <p14:creationId xmlns="" xmlns:p14="http://schemas.microsoft.com/office/powerpoint/2010/main" val="2072062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3C1CAC0-4488-4856-8675-F0B9A09CA4FA}" type="datetimeFigureOut">
              <a:rPr lang="id-ID" smtClean="0"/>
              <a:pPr/>
              <a:t>23/06/2015</a:t>
            </a:fld>
            <a:endParaRPr lang="id-ID"/>
          </a:p>
        </p:txBody>
      </p:sp>
      <p:sp>
        <p:nvSpPr>
          <p:cNvPr id="5" name="Footer Placeholder 4"/>
          <p:cNvSpPr>
            <a:spLocks noGrp="1"/>
          </p:cNvSpPr>
          <p:nvPr>
            <p:ph type="ftr" sz="quarter" idx="11"/>
          </p:nvPr>
        </p:nvSpPr>
        <p:spPr/>
        <p:txBody>
          <a:bodyPr/>
          <a:lstStyle>
            <a:lvl1pPr>
              <a:defRPr/>
            </a:lvl1pPr>
          </a:lstStyle>
          <a:p>
            <a:endParaRPr lang="id-ID"/>
          </a:p>
        </p:txBody>
      </p:sp>
      <p:sp>
        <p:nvSpPr>
          <p:cNvPr id="6" name="Slide Number Placeholder 5"/>
          <p:cNvSpPr>
            <a:spLocks noGrp="1"/>
          </p:cNvSpPr>
          <p:nvPr>
            <p:ph type="sldNum" sz="quarter" idx="12"/>
          </p:nvPr>
        </p:nvSpPr>
        <p:spPr/>
        <p:txBody>
          <a:bodyPr/>
          <a:lstStyle>
            <a:lvl1pPr>
              <a:defRPr/>
            </a:lvl1pPr>
          </a:lstStyle>
          <a:p>
            <a:fld id="{1035F3C0-0EB2-4952-A16E-583BB9DF9BBC}" type="slidenum">
              <a:rPr lang="id-ID" smtClean="0"/>
              <a:pPr/>
              <a:t>‹#›</a:t>
            </a:fld>
            <a:endParaRPr lang="id-ID"/>
          </a:p>
        </p:txBody>
      </p:sp>
    </p:spTree>
    <p:extLst>
      <p:ext uri="{BB962C8B-B14F-4D97-AF65-F5344CB8AC3E}">
        <p14:creationId xmlns="" xmlns:p14="http://schemas.microsoft.com/office/powerpoint/2010/main" val="8456026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solidFill>
                  <a:srgbClr val="434342">
                    <a:shade val="90000"/>
                  </a:srgbClr>
                </a:solidFill>
              </a:defRPr>
            </a:lvl1pPr>
          </a:lstStyle>
          <a:p>
            <a:endParaRPr lang="id-ID"/>
          </a:p>
        </p:txBody>
      </p:sp>
      <p:sp>
        <p:nvSpPr>
          <p:cNvPr id="6" name="Slide Number Placeholder 5"/>
          <p:cNvSpPr>
            <a:spLocks noGrp="1"/>
          </p:cNvSpPr>
          <p:nvPr>
            <p:ph type="sldNum" sz="quarter" idx="11"/>
          </p:nvPr>
        </p:nvSpPr>
        <p:spPr>
          <a:xfrm>
            <a:off x="6553200" y="6243638"/>
            <a:ext cx="2133600" cy="457200"/>
          </a:xfrm>
        </p:spPr>
        <p:txBody>
          <a:bodyPr/>
          <a:lstStyle>
            <a:lvl1pPr algn="r">
              <a:defRPr/>
            </a:lvl1pPr>
          </a:lstStyle>
          <a:p>
            <a:fld id="{1035F3C0-0EB2-4952-A16E-583BB9DF9BBC}" type="slidenum">
              <a:rPr lang="id-ID" smtClean="0"/>
              <a:pPr/>
              <a:t>‹#›</a:t>
            </a:fld>
            <a:endParaRPr lang="id-ID"/>
          </a:p>
        </p:txBody>
      </p:sp>
      <p:sp>
        <p:nvSpPr>
          <p:cNvPr id="7" name="Date Placeholder 6"/>
          <p:cNvSpPr>
            <a:spLocks noGrp="1"/>
          </p:cNvSpPr>
          <p:nvPr>
            <p:ph type="dt" sz="half" idx="12"/>
          </p:nvPr>
        </p:nvSpPr>
        <p:spPr/>
        <p:txBody>
          <a:bodyPr/>
          <a:lstStyle>
            <a:lvl1pPr algn="l">
              <a:defRPr/>
            </a:lvl1pPr>
          </a:lstStyle>
          <a:p>
            <a:fld id="{63C1CAC0-4488-4856-8675-F0B9A09CA4FA}" type="datetimeFigureOut">
              <a:rPr lang="id-ID" smtClean="0"/>
              <a:pPr/>
              <a:t>23/06/2015</a:t>
            </a:fld>
            <a:endParaRPr lang="id-ID"/>
          </a:p>
        </p:txBody>
      </p:sp>
    </p:spTree>
    <p:extLst>
      <p:ext uri="{BB962C8B-B14F-4D97-AF65-F5344CB8AC3E}">
        <p14:creationId xmlns="" xmlns:p14="http://schemas.microsoft.com/office/powerpoint/2010/main" val="5817862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Footer Placeholder 2"/>
          <p:cNvSpPr>
            <a:spLocks noGrp="1"/>
          </p:cNvSpPr>
          <p:nvPr>
            <p:ph type="ftr" sz="quarter" idx="10"/>
          </p:nvPr>
        </p:nvSpPr>
        <p:spPr/>
        <p:txBody>
          <a:bodyPr/>
          <a:lstStyle>
            <a:lvl1pPr>
              <a:defRPr>
                <a:solidFill>
                  <a:srgbClr val="434342">
                    <a:shade val="90000"/>
                  </a:srgbClr>
                </a:solidFill>
              </a:defRPr>
            </a:lvl1pPr>
          </a:lstStyle>
          <a:p>
            <a:endParaRPr lang="id-ID"/>
          </a:p>
        </p:txBody>
      </p:sp>
      <p:sp>
        <p:nvSpPr>
          <p:cNvPr id="4" name="Slide Number Placeholder 3"/>
          <p:cNvSpPr>
            <a:spLocks noGrp="1"/>
          </p:cNvSpPr>
          <p:nvPr>
            <p:ph type="sldNum" sz="quarter" idx="11"/>
          </p:nvPr>
        </p:nvSpPr>
        <p:spPr>
          <a:xfrm>
            <a:off x="6553200" y="6243638"/>
            <a:ext cx="2133600" cy="457200"/>
          </a:xfrm>
        </p:spPr>
        <p:txBody>
          <a:bodyPr/>
          <a:lstStyle>
            <a:lvl1pPr algn="r">
              <a:defRPr/>
            </a:lvl1pPr>
          </a:lstStyle>
          <a:p>
            <a:fld id="{1035F3C0-0EB2-4952-A16E-583BB9DF9BBC}" type="slidenum">
              <a:rPr lang="id-ID" smtClean="0"/>
              <a:pPr/>
              <a:t>‹#›</a:t>
            </a:fld>
            <a:endParaRPr lang="id-ID"/>
          </a:p>
        </p:txBody>
      </p:sp>
      <p:sp>
        <p:nvSpPr>
          <p:cNvPr id="5" name="Date Placeholder 4"/>
          <p:cNvSpPr>
            <a:spLocks noGrp="1"/>
          </p:cNvSpPr>
          <p:nvPr>
            <p:ph type="dt" sz="half" idx="12"/>
          </p:nvPr>
        </p:nvSpPr>
        <p:spPr/>
        <p:txBody>
          <a:bodyPr/>
          <a:lstStyle>
            <a:lvl1pPr algn="l">
              <a:defRPr/>
            </a:lvl1pPr>
          </a:lstStyle>
          <a:p>
            <a:fld id="{63C1CAC0-4488-4856-8675-F0B9A09CA4FA}" type="datetimeFigureOut">
              <a:rPr lang="id-ID" smtClean="0"/>
              <a:pPr/>
              <a:t>23/06/2015</a:t>
            </a:fld>
            <a:endParaRPr lang="id-ID"/>
          </a:p>
        </p:txBody>
      </p:sp>
    </p:spTree>
    <p:extLst>
      <p:ext uri="{BB962C8B-B14F-4D97-AF65-F5344CB8AC3E}">
        <p14:creationId xmlns="" xmlns:p14="http://schemas.microsoft.com/office/powerpoint/2010/main" val="28677499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15616" y="1700808"/>
            <a:ext cx="7772400" cy="1470025"/>
          </a:xfrm>
        </p:spPr>
        <p:txBody>
          <a:bodyPr/>
          <a:lstStyle/>
          <a:p>
            <a:r>
              <a:rPr lang="en-US" smtClean="0"/>
              <a:t>Click to edit Master title style</a:t>
            </a:r>
            <a:endParaRPr lang="id-ID" dirty="0"/>
          </a:p>
        </p:txBody>
      </p:sp>
      <p:sp>
        <p:nvSpPr>
          <p:cNvPr id="3" name="Subtitle 2"/>
          <p:cNvSpPr>
            <a:spLocks noGrp="1"/>
          </p:cNvSpPr>
          <p:nvPr>
            <p:ph type="subTitle" idx="1"/>
          </p:nvPr>
        </p:nvSpPr>
        <p:spPr>
          <a:xfrm>
            <a:off x="1979712" y="3717032"/>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Slide Number Placeholder 5"/>
          <p:cNvSpPr>
            <a:spLocks noGrp="1"/>
          </p:cNvSpPr>
          <p:nvPr>
            <p:ph type="sldNum" sz="quarter" idx="10"/>
          </p:nvPr>
        </p:nvSpPr>
        <p:spPr/>
        <p:txBody>
          <a:bodyPr/>
          <a:lstStyle>
            <a:lvl1pPr fontAlgn="base">
              <a:spcBef>
                <a:spcPct val="0"/>
              </a:spcBef>
              <a:spcAft>
                <a:spcPct val="0"/>
              </a:spcAft>
              <a:defRPr sz="1400">
                <a:latin typeface="Arial" pitchFamily="34" charset="0"/>
                <a:ea typeface="MS PGothic" pitchFamily="34" charset="-128"/>
                <a:cs typeface="Arial" pitchFamily="34" charset="0"/>
              </a:defRPr>
            </a:lvl1pPr>
          </a:lstStyle>
          <a:p>
            <a:fld id="{6F5D6F10-AFF0-4885-9A8B-E9EE0AE4BDC8}" type="slidenum">
              <a:rPr lang="id-ID" smtClean="0"/>
              <a:pPr/>
              <a:t>‹#›</a:t>
            </a:fld>
            <a:endParaRPr lang="id-ID"/>
          </a:p>
        </p:txBody>
      </p:sp>
    </p:spTree>
    <p:extLst>
      <p:ext uri="{BB962C8B-B14F-4D97-AF65-F5344CB8AC3E}">
        <p14:creationId xmlns="" xmlns:p14="http://schemas.microsoft.com/office/powerpoint/2010/main" val="19959634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Slide Number Placeholder 5"/>
          <p:cNvSpPr>
            <a:spLocks noGrp="1"/>
          </p:cNvSpPr>
          <p:nvPr>
            <p:ph type="sldNum" sz="quarter" idx="10"/>
          </p:nvPr>
        </p:nvSpPr>
        <p:spPr/>
        <p:txBody>
          <a:bodyPr/>
          <a:lstStyle>
            <a:lvl1pPr fontAlgn="base">
              <a:spcBef>
                <a:spcPct val="0"/>
              </a:spcBef>
              <a:spcAft>
                <a:spcPct val="0"/>
              </a:spcAft>
              <a:defRPr>
                <a:latin typeface="Arial" pitchFamily="34" charset="0"/>
                <a:ea typeface="MS PGothic" pitchFamily="34" charset="-128"/>
                <a:cs typeface="Arial" pitchFamily="34" charset="0"/>
              </a:defRPr>
            </a:lvl1pPr>
          </a:lstStyle>
          <a:p>
            <a:fld id="{6F5D6F10-AFF0-4885-9A8B-E9EE0AE4BDC8}" type="slidenum">
              <a:rPr lang="id-ID" smtClean="0"/>
              <a:pPr/>
              <a:t>‹#›</a:t>
            </a:fld>
            <a:endParaRPr lang="id-ID"/>
          </a:p>
        </p:txBody>
      </p:sp>
    </p:spTree>
    <p:extLst>
      <p:ext uri="{BB962C8B-B14F-4D97-AF65-F5344CB8AC3E}">
        <p14:creationId xmlns="" xmlns:p14="http://schemas.microsoft.com/office/powerpoint/2010/main" val="38144193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724525" y="6389688"/>
            <a:ext cx="1150938" cy="365125"/>
          </a:xfrm>
          <a:prstGeom prst="rect">
            <a:avLst/>
          </a:prstGeom>
        </p:spPr>
        <p:txBody>
          <a:bodyPr/>
          <a:lstStyle>
            <a:lvl1pPr fontAlgn="auto">
              <a:spcBef>
                <a:spcPts val="0"/>
              </a:spcBef>
              <a:spcAft>
                <a:spcPts val="0"/>
              </a:spcAft>
              <a:defRPr sz="1800">
                <a:solidFill>
                  <a:prstClr val="black"/>
                </a:solidFill>
                <a:latin typeface="Calibri"/>
                <a:ea typeface="+mn-ea"/>
                <a:cs typeface="+mn-cs"/>
              </a:defRPr>
            </a:lvl1pPr>
          </a:lstStyle>
          <a:p>
            <a:endParaRPr lang="id-ID"/>
          </a:p>
        </p:txBody>
      </p:sp>
      <p:sp>
        <p:nvSpPr>
          <p:cNvPr id="5" name="Footer Placeholder 4"/>
          <p:cNvSpPr>
            <a:spLocks noGrp="1"/>
          </p:cNvSpPr>
          <p:nvPr>
            <p:ph type="ftr" sz="quarter" idx="11"/>
          </p:nvPr>
        </p:nvSpPr>
        <p:spPr>
          <a:xfrm>
            <a:off x="5380038" y="6381750"/>
            <a:ext cx="2159000" cy="365125"/>
          </a:xfrm>
          <a:prstGeom prst="rect">
            <a:avLst/>
          </a:prstGeom>
        </p:spPr>
        <p:txBody>
          <a:bodyPr/>
          <a:lstStyle>
            <a:lvl1pPr fontAlgn="auto">
              <a:spcBef>
                <a:spcPts val="0"/>
              </a:spcBef>
              <a:spcAft>
                <a:spcPts val="0"/>
              </a:spcAft>
              <a:defRPr sz="1800">
                <a:solidFill>
                  <a:prstClr val="black"/>
                </a:solidFill>
                <a:latin typeface="Calibri"/>
                <a:ea typeface="+mn-ea"/>
                <a:cs typeface="+mn-cs"/>
              </a:defRPr>
            </a:lvl1pPr>
          </a:lstStyle>
          <a:p>
            <a:endParaRPr lang="id-ID"/>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itchFamily="34" charset="0"/>
                <a:ea typeface="MS PGothic" pitchFamily="34" charset="-128"/>
                <a:cs typeface="Arial" pitchFamily="34" charset="0"/>
              </a:defRPr>
            </a:lvl1pPr>
          </a:lstStyle>
          <a:p>
            <a:fld id="{6F5D6F10-AFF0-4885-9A8B-E9EE0AE4BDC8}" type="slidenum">
              <a:rPr lang="id-ID" smtClean="0"/>
              <a:pPr/>
              <a:t>‹#›</a:t>
            </a:fld>
            <a:endParaRPr lang="id-ID"/>
          </a:p>
        </p:txBody>
      </p:sp>
    </p:spTree>
    <p:extLst>
      <p:ext uri="{BB962C8B-B14F-4D97-AF65-F5344CB8AC3E}">
        <p14:creationId xmlns="" xmlns:p14="http://schemas.microsoft.com/office/powerpoint/2010/main" val="28764732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a:xfrm>
            <a:off x="5724525" y="6389688"/>
            <a:ext cx="1150938" cy="365125"/>
          </a:xfrm>
          <a:prstGeom prst="rect">
            <a:avLst/>
          </a:prstGeom>
        </p:spPr>
        <p:txBody>
          <a:bodyPr/>
          <a:lstStyle>
            <a:lvl1pPr fontAlgn="auto">
              <a:spcBef>
                <a:spcPts val="0"/>
              </a:spcBef>
              <a:spcAft>
                <a:spcPts val="0"/>
              </a:spcAft>
              <a:defRPr sz="1800">
                <a:solidFill>
                  <a:prstClr val="black"/>
                </a:solidFill>
                <a:latin typeface="Calibri"/>
                <a:ea typeface="+mn-ea"/>
                <a:cs typeface="+mn-cs"/>
              </a:defRPr>
            </a:lvl1pPr>
          </a:lstStyle>
          <a:p>
            <a:endParaRPr lang="id-ID"/>
          </a:p>
        </p:txBody>
      </p:sp>
      <p:sp>
        <p:nvSpPr>
          <p:cNvPr id="6" name="Footer Placeholder 5"/>
          <p:cNvSpPr>
            <a:spLocks noGrp="1"/>
          </p:cNvSpPr>
          <p:nvPr>
            <p:ph type="ftr" sz="quarter" idx="11"/>
          </p:nvPr>
        </p:nvSpPr>
        <p:spPr>
          <a:xfrm>
            <a:off x="5380038" y="6381750"/>
            <a:ext cx="2159000" cy="365125"/>
          </a:xfrm>
          <a:prstGeom prst="rect">
            <a:avLst/>
          </a:prstGeom>
        </p:spPr>
        <p:txBody>
          <a:bodyPr/>
          <a:lstStyle>
            <a:lvl1pPr fontAlgn="auto">
              <a:spcBef>
                <a:spcPts val="0"/>
              </a:spcBef>
              <a:spcAft>
                <a:spcPts val="0"/>
              </a:spcAft>
              <a:defRPr sz="1800">
                <a:solidFill>
                  <a:prstClr val="black"/>
                </a:solidFill>
                <a:latin typeface="Calibri"/>
                <a:ea typeface="+mn-ea"/>
                <a:cs typeface="+mn-cs"/>
              </a:defRPr>
            </a:lvl1pPr>
          </a:lstStyle>
          <a:p>
            <a:endParaRPr lang="id-ID"/>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pitchFamily="34" charset="0"/>
                <a:ea typeface="MS PGothic" pitchFamily="34" charset="-128"/>
                <a:cs typeface="Arial" pitchFamily="34" charset="0"/>
              </a:defRPr>
            </a:lvl1pPr>
          </a:lstStyle>
          <a:p>
            <a:fld id="{6F5D6F10-AFF0-4885-9A8B-E9EE0AE4BDC8}" type="slidenum">
              <a:rPr lang="id-ID" smtClean="0"/>
              <a:pPr/>
              <a:t>‹#›</a:t>
            </a:fld>
            <a:endParaRPr lang="id-ID"/>
          </a:p>
        </p:txBody>
      </p:sp>
    </p:spTree>
    <p:extLst>
      <p:ext uri="{BB962C8B-B14F-4D97-AF65-F5344CB8AC3E}">
        <p14:creationId xmlns="" xmlns:p14="http://schemas.microsoft.com/office/powerpoint/2010/main" val="2249923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a:xfrm>
            <a:off x="5724525" y="6389688"/>
            <a:ext cx="1150938" cy="365125"/>
          </a:xfrm>
          <a:prstGeom prst="rect">
            <a:avLst/>
          </a:prstGeom>
        </p:spPr>
        <p:txBody>
          <a:bodyPr/>
          <a:lstStyle>
            <a:lvl1pPr fontAlgn="auto">
              <a:spcBef>
                <a:spcPts val="0"/>
              </a:spcBef>
              <a:spcAft>
                <a:spcPts val="0"/>
              </a:spcAft>
              <a:defRPr sz="1800">
                <a:solidFill>
                  <a:prstClr val="black"/>
                </a:solidFill>
                <a:latin typeface="Calibri"/>
                <a:ea typeface="+mn-ea"/>
                <a:cs typeface="+mn-cs"/>
              </a:defRPr>
            </a:lvl1pPr>
          </a:lstStyle>
          <a:p>
            <a:endParaRPr lang="id-ID"/>
          </a:p>
        </p:txBody>
      </p:sp>
      <p:sp>
        <p:nvSpPr>
          <p:cNvPr id="8" name="Footer Placeholder 7"/>
          <p:cNvSpPr>
            <a:spLocks noGrp="1"/>
          </p:cNvSpPr>
          <p:nvPr>
            <p:ph type="ftr" sz="quarter" idx="11"/>
          </p:nvPr>
        </p:nvSpPr>
        <p:spPr>
          <a:xfrm>
            <a:off x="5380038" y="6381750"/>
            <a:ext cx="2159000" cy="365125"/>
          </a:xfrm>
          <a:prstGeom prst="rect">
            <a:avLst/>
          </a:prstGeom>
        </p:spPr>
        <p:txBody>
          <a:bodyPr/>
          <a:lstStyle>
            <a:lvl1pPr fontAlgn="auto">
              <a:spcBef>
                <a:spcPts val="0"/>
              </a:spcBef>
              <a:spcAft>
                <a:spcPts val="0"/>
              </a:spcAft>
              <a:defRPr sz="1800">
                <a:solidFill>
                  <a:prstClr val="black"/>
                </a:solidFill>
                <a:latin typeface="Calibri"/>
                <a:ea typeface="+mn-ea"/>
                <a:cs typeface="+mn-cs"/>
              </a:defRPr>
            </a:lvl1pPr>
          </a:lstStyle>
          <a:p>
            <a:endParaRPr lang="id-ID"/>
          </a:p>
        </p:txBody>
      </p:sp>
      <p:sp>
        <p:nvSpPr>
          <p:cNvPr id="9" name="Slide Number Placeholder 8"/>
          <p:cNvSpPr>
            <a:spLocks noGrp="1"/>
          </p:cNvSpPr>
          <p:nvPr>
            <p:ph type="sldNum" sz="quarter" idx="12"/>
          </p:nvPr>
        </p:nvSpPr>
        <p:spPr/>
        <p:txBody>
          <a:bodyPr/>
          <a:lstStyle>
            <a:lvl1pPr fontAlgn="base">
              <a:spcBef>
                <a:spcPct val="0"/>
              </a:spcBef>
              <a:spcAft>
                <a:spcPct val="0"/>
              </a:spcAft>
              <a:defRPr>
                <a:latin typeface="Arial" pitchFamily="34" charset="0"/>
                <a:ea typeface="MS PGothic" pitchFamily="34" charset="-128"/>
                <a:cs typeface="Arial" pitchFamily="34" charset="0"/>
              </a:defRPr>
            </a:lvl1pPr>
          </a:lstStyle>
          <a:p>
            <a:fld id="{6F5D6F10-AFF0-4885-9A8B-E9EE0AE4BDC8}" type="slidenum">
              <a:rPr lang="id-ID" smtClean="0"/>
              <a:pPr/>
              <a:t>‹#›</a:t>
            </a:fld>
            <a:endParaRPr lang="id-ID"/>
          </a:p>
        </p:txBody>
      </p:sp>
    </p:spTree>
    <p:extLst>
      <p:ext uri="{BB962C8B-B14F-4D97-AF65-F5344CB8AC3E}">
        <p14:creationId xmlns="" xmlns:p14="http://schemas.microsoft.com/office/powerpoint/2010/main" val="8609676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a:xfrm>
            <a:off x="5724525" y="6389688"/>
            <a:ext cx="1150938" cy="365125"/>
          </a:xfrm>
          <a:prstGeom prst="rect">
            <a:avLst/>
          </a:prstGeom>
        </p:spPr>
        <p:txBody>
          <a:bodyPr/>
          <a:lstStyle>
            <a:lvl1pPr fontAlgn="auto">
              <a:spcBef>
                <a:spcPts val="0"/>
              </a:spcBef>
              <a:spcAft>
                <a:spcPts val="0"/>
              </a:spcAft>
              <a:defRPr sz="1800">
                <a:solidFill>
                  <a:prstClr val="black"/>
                </a:solidFill>
                <a:latin typeface="Calibri"/>
                <a:ea typeface="+mn-ea"/>
                <a:cs typeface="+mn-cs"/>
              </a:defRPr>
            </a:lvl1pPr>
          </a:lstStyle>
          <a:p>
            <a:endParaRPr lang="id-ID"/>
          </a:p>
        </p:txBody>
      </p:sp>
      <p:sp>
        <p:nvSpPr>
          <p:cNvPr id="4" name="Footer Placeholder 3"/>
          <p:cNvSpPr>
            <a:spLocks noGrp="1"/>
          </p:cNvSpPr>
          <p:nvPr>
            <p:ph type="ftr" sz="quarter" idx="11"/>
          </p:nvPr>
        </p:nvSpPr>
        <p:spPr>
          <a:xfrm>
            <a:off x="5380038" y="6381750"/>
            <a:ext cx="2159000" cy="365125"/>
          </a:xfrm>
          <a:prstGeom prst="rect">
            <a:avLst/>
          </a:prstGeom>
        </p:spPr>
        <p:txBody>
          <a:bodyPr/>
          <a:lstStyle>
            <a:lvl1pPr fontAlgn="auto">
              <a:spcBef>
                <a:spcPts val="0"/>
              </a:spcBef>
              <a:spcAft>
                <a:spcPts val="0"/>
              </a:spcAft>
              <a:defRPr sz="1800">
                <a:solidFill>
                  <a:prstClr val="black"/>
                </a:solidFill>
                <a:latin typeface="Calibri"/>
                <a:ea typeface="+mn-ea"/>
                <a:cs typeface="+mn-cs"/>
              </a:defRPr>
            </a:lvl1pPr>
          </a:lstStyle>
          <a:p>
            <a:endParaRPr lang="id-ID"/>
          </a:p>
        </p:txBody>
      </p:sp>
      <p:sp>
        <p:nvSpPr>
          <p:cNvPr id="5" name="Slide Number Placeholder 4"/>
          <p:cNvSpPr>
            <a:spLocks noGrp="1"/>
          </p:cNvSpPr>
          <p:nvPr>
            <p:ph type="sldNum" sz="quarter" idx="12"/>
          </p:nvPr>
        </p:nvSpPr>
        <p:spPr/>
        <p:txBody>
          <a:bodyPr/>
          <a:lstStyle>
            <a:lvl1pPr fontAlgn="base">
              <a:spcBef>
                <a:spcPct val="0"/>
              </a:spcBef>
              <a:spcAft>
                <a:spcPct val="0"/>
              </a:spcAft>
              <a:defRPr>
                <a:latin typeface="Arial" pitchFamily="34" charset="0"/>
                <a:ea typeface="MS PGothic" pitchFamily="34" charset="-128"/>
                <a:cs typeface="Arial" pitchFamily="34" charset="0"/>
              </a:defRPr>
            </a:lvl1pPr>
          </a:lstStyle>
          <a:p>
            <a:fld id="{6F5D6F10-AFF0-4885-9A8B-E9EE0AE4BDC8}" type="slidenum">
              <a:rPr lang="id-ID" smtClean="0"/>
              <a:pPr/>
              <a:t>‹#›</a:t>
            </a:fld>
            <a:endParaRPr lang="id-ID"/>
          </a:p>
        </p:txBody>
      </p:sp>
    </p:spTree>
    <p:extLst>
      <p:ext uri="{BB962C8B-B14F-4D97-AF65-F5344CB8AC3E}">
        <p14:creationId xmlns="" xmlns:p14="http://schemas.microsoft.com/office/powerpoint/2010/main" val="3491607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724525" y="6389688"/>
            <a:ext cx="1150938" cy="365125"/>
          </a:xfrm>
          <a:prstGeom prst="rect">
            <a:avLst/>
          </a:prstGeom>
        </p:spPr>
        <p:txBody>
          <a:bodyPr/>
          <a:lstStyle>
            <a:lvl1pPr fontAlgn="auto">
              <a:spcBef>
                <a:spcPts val="0"/>
              </a:spcBef>
              <a:spcAft>
                <a:spcPts val="0"/>
              </a:spcAft>
              <a:defRPr sz="1800">
                <a:solidFill>
                  <a:prstClr val="black"/>
                </a:solidFill>
                <a:latin typeface="Calibri"/>
                <a:ea typeface="+mn-ea"/>
                <a:cs typeface="+mn-cs"/>
              </a:defRPr>
            </a:lvl1pPr>
          </a:lstStyle>
          <a:p>
            <a:endParaRPr lang="id-ID"/>
          </a:p>
        </p:txBody>
      </p:sp>
      <p:sp>
        <p:nvSpPr>
          <p:cNvPr id="3" name="Footer Placeholder 2"/>
          <p:cNvSpPr>
            <a:spLocks noGrp="1"/>
          </p:cNvSpPr>
          <p:nvPr>
            <p:ph type="ftr" sz="quarter" idx="11"/>
          </p:nvPr>
        </p:nvSpPr>
        <p:spPr>
          <a:xfrm>
            <a:off x="5380038" y="6381750"/>
            <a:ext cx="2159000" cy="365125"/>
          </a:xfrm>
          <a:prstGeom prst="rect">
            <a:avLst/>
          </a:prstGeom>
        </p:spPr>
        <p:txBody>
          <a:bodyPr/>
          <a:lstStyle>
            <a:lvl1pPr fontAlgn="auto">
              <a:spcBef>
                <a:spcPts val="0"/>
              </a:spcBef>
              <a:spcAft>
                <a:spcPts val="0"/>
              </a:spcAft>
              <a:defRPr sz="1800">
                <a:solidFill>
                  <a:prstClr val="black"/>
                </a:solidFill>
                <a:latin typeface="Calibri"/>
                <a:ea typeface="+mn-ea"/>
                <a:cs typeface="+mn-cs"/>
              </a:defRPr>
            </a:lvl1pPr>
          </a:lstStyle>
          <a:p>
            <a:endParaRPr lang="id-ID"/>
          </a:p>
        </p:txBody>
      </p:sp>
      <p:sp>
        <p:nvSpPr>
          <p:cNvPr id="4" name="Slide Number Placeholder 3"/>
          <p:cNvSpPr>
            <a:spLocks noGrp="1"/>
          </p:cNvSpPr>
          <p:nvPr>
            <p:ph type="sldNum" sz="quarter" idx="12"/>
          </p:nvPr>
        </p:nvSpPr>
        <p:spPr/>
        <p:txBody>
          <a:bodyPr/>
          <a:lstStyle>
            <a:lvl1pPr fontAlgn="base">
              <a:spcBef>
                <a:spcPct val="0"/>
              </a:spcBef>
              <a:spcAft>
                <a:spcPct val="0"/>
              </a:spcAft>
              <a:defRPr>
                <a:latin typeface="Arial" pitchFamily="34" charset="0"/>
                <a:ea typeface="MS PGothic" pitchFamily="34" charset="-128"/>
                <a:cs typeface="Arial" pitchFamily="34" charset="0"/>
              </a:defRPr>
            </a:lvl1pPr>
          </a:lstStyle>
          <a:p>
            <a:fld id="{6F5D6F10-AFF0-4885-9A8B-E9EE0AE4BDC8}" type="slidenum">
              <a:rPr lang="id-ID" smtClean="0"/>
              <a:pPr/>
              <a:t>‹#›</a:t>
            </a:fld>
            <a:endParaRPr lang="id-ID"/>
          </a:p>
        </p:txBody>
      </p:sp>
    </p:spTree>
    <p:extLst>
      <p:ext uri="{BB962C8B-B14F-4D97-AF65-F5344CB8AC3E}">
        <p14:creationId xmlns="" xmlns:p14="http://schemas.microsoft.com/office/powerpoint/2010/main" val="2317701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724525" y="6389688"/>
            <a:ext cx="1150938" cy="365125"/>
          </a:xfrm>
          <a:prstGeom prst="rect">
            <a:avLst/>
          </a:prstGeom>
        </p:spPr>
        <p:txBody>
          <a:bodyPr/>
          <a:lstStyle>
            <a:lvl1pPr fontAlgn="auto">
              <a:spcBef>
                <a:spcPts val="0"/>
              </a:spcBef>
              <a:spcAft>
                <a:spcPts val="0"/>
              </a:spcAft>
              <a:defRPr sz="1800">
                <a:solidFill>
                  <a:prstClr val="black"/>
                </a:solidFill>
                <a:latin typeface="Calibri"/>
                <a:ea typeface="+mn-ea"/>
                <a:cs typeface="+mn-cs"/>
              </a:defRPr>
            </a:lvl1pPr>
          </a:lstStyle>
          <a:p>
            <a:endParaRPr lang="id-ID"/>
          </a:p>
        </p:txBody>
      </p:sp>
      <p:sp>
        <p:nvSpPr>
          <p:cNvPr id="6" name="Footer Placeholder 5"/>
          <p:cNvSpPr>
            <a:spLocks noGrp="1"/>
          </p:cNvSpPr>
          <p:nvPr>
            <p:ph type="ftr" sz="quarter" idx="11"/>
          </p:nvPr>
        </p:nvSpPr>
        <p:spPr>
          <a:xfrm>
            <a:off x="5380038" y="6381750"/>
            <a:ext cx="2159000" cy="365125"/>
          </a:xfrm>
          <a:prstGeom prst="rect">
            <a:avLst/>
          </a:prstGeom>
        </p:spPr>
        <p:txBody>
          <a:bodyPr/>
          <a:lstStyle>
            <a:lvl1pPr fontAlgn="auto">
              <a:spcBef>
                <a:spcPts val="0"/>
              </a:spcBef>
              <a:spcAft>
                <a:spcPts val="0"/>
              </a:spcAft>
              <a:defRPr sz="1800">
                <a:solidFill>
                  <a:prstClr val="black"/>
                </a:solidFill>
                <a:latin typeface="Calibri"/>
                <a:ea typeface="+mn-ea"/>
                <a:cs typeface="+mn-cs"/>
              </a:defRPr>
            </a:lvl1pPr>
          </a:lstStyle>
          <a:p>
            <a:endParaRPr lang="id-ID"/>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pitchFamily="34" charset="0"/>
                <a:ea typeface="MS PGothic" pitchFamily="34" charset="-128"/>
                <a:cs typeface="Arial" pitchFamily="34" charset="0"/>
              </a:defRPr>
            </a:lvl1pPr>
          </a:lstStyle>
          <a:p>
            <a:fld id="{6F5D6F10-AFF0-4885-9A8B-E9EE0AE4BDC8}" type="slidenum">
              <a:rPr lang="id-ID" smtClean="0"/>
              <a:pPr/>
              <a:t>‹#›</a:t>
            </a:fld>
            <a:endParaRPr lang="id-ID"/>
          </a:p>
        </p:txBody>
      </p:sp>
    </p:spTree>
    <p:extLst>
      <p:ext uri="{BB962C8B-B14F-4D97-AF65-F5344CB8AC3E}">
        <p14:creationId xmlns="" xmlns:p14="http://schemas.microsoft.com/office/powerpoint/2010/main" val="39749675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id-ID"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724525" y="6389688"/>
            <a:ext cx="1150938" cy="365125"/>
          </a:xfrm>
          <a:prstGeom prst="rect">
            <a:avLst/>
          </a:prstGeom>
        </p:spPr>
        <p:txBody>
          <a:bodyPr/>
          <a:lstStyle>
            <a:lvl1pPr fontAlgn="auto">
              <a:spcBef>
                <a:spcPts val="0"/>
              </a:spcBef>
              <a:spcAft>
                <a:spcPts val="0"/>
              </a:spcAft>
              <a:defRPr sz="1800">
                <a:solidFill>
                  <a:prstClr val="black"/>
                </a:solidFill>
                <a:latin typeface="Calibri"/>
                <a:ea typeface="+mn-ea"/>
                <a:cs typeface="+mn-cs"/>
              </a:defRPr>
            </a:lvl1pPr>
          </a:lstStyle>
          <a:p>
            <a:endParaRPr lang="id-ID"/>
          </a:p>
        </p:txBody>
      </p:sp>
      <p:sp>
        <p:nvSpPr>
          <p:cNvPr id="6" name="Footer Placeholder 5"/>
          <p:cNvSpPr>
            <a:spLocks noGrp="1"/>
          </p:cNvSpPr>
          <p:nvPr>
            <p:ph type="ftr" sz="quarter" idx="11"/>
          </p:nvPr>
        </p:nvSpPr>
        <p:spPr>
          <a:xfrm>
            <a:off x="5380038" y="6381750"/>
            <a:ext cx="2159000" cy="365125"/>
          </a:xfrm>
          <a:prstGeom prst="rect">
            <a:avLst/>
          </a:prstGeom>
        </p:spPr>
        <p:txBody>
          <a:bodyPr/>
          <a:lstStyle>
            <a:lvl1pPr fontAlgn="auto">
              <a:spcBef>
                <a:spcPts val="0"/>
              </a:spcBef>
              <a:spcAft>
                <a:spcPts val="0"/>
              </a:spcAft>
              <a:defRPr sz="1800">
                <a:solidFill>
                  <a:prstClr val="black"/>
                </a:solidFill>
                <a:latin typeface="Calibri"/>
                <a:ea typeface="+mn-ea"/>
                <a:cs typeface="+mn-cs"/>
              </a:defRPr>
            </a:lvl1pPr>
          </a:lstStyle>
          <a:p>
            <a:endParaRPr lang="id-ID"/>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pitchFamily="34" charset="0"/>
                <a:ea typeface="MS PGothic" pitchFamily="34" charset="-128"/>
                <a:cs typeface="Arial" pitchFamily="34" charset="0"/>
              </a:defRPr>
            </a:lvl1pPr>
          </a:lstStyle>
          <a:p>
            <a:fld id="{6F5D6F10-AFF0-4885-9A8B-E9EE0AE4BDC8}" type="slidenum">
              <a:rPr lang="id-ID" smtClean="0"/>
              <a:pPr/>
              <a:t>‹#›</a:t>
            </a:fld>
            <a:endParaRPr lang="id-ID"/>
          </a:p>
        </p:txBody>
      </p:sp>
    </p:spTree>
    <p:extLst>
      <p:ext uri="{BB962C8B-B14F-4D97-AF65-F5344CB8AC3E}">
        <p14:creationId xmlns="" xmlns:p14="http://schemas.microsoft.com/office/powerpoint/2010/main" val="32169253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a:xfrm>
            <a:off x="5724525" y="6389688"/>
            <a:ext cx="1150938" cy="365125"/>
          </a:xfrm>
          <a:prstGeom prst="rect">
            <a:avLst/>
          </a:prstGeom>
        </p:spPr>
        <p:txBody>
          <a:bodyPr/>
          <a:lstStyle>
            <a:lvl1pPr fontAlgn="auto">
              <a:spcBef>
                <a:spcPts val="0"/>
              </a:spcBef>
              <a:spcAft>
                <a:spcPts val="0"/>
              </a:spcAft>
              <a:defRPr sz="1800">
                <a:solidFill>
                  <a:prstClr val="black"/>
                </a:solidFill>
                <a:latin typeface="Calibri"/>
                <a:ea typeface="+mn-ea"/>
                <a:cs typeface="+mn-cs"/>
              </a:defRPr>
            </a:lvl1pPr>
          </a:lstStyle>
          <a:p>
            <a:endParaRPr lang="id-ID"/>
          </a:p>
        </p:txBody>
      </p:sp>
      <p:sp>
        <p:nvSpPr>
          <p:cNvPr id="5" name="Footer Placeholder 4"/>
          <p:cNvSpPr>
            <a:spLocks noGrp="1"/>
          </p:cNvSpPr>
          <p:nvPr>
            <p:ph type="ftr" sz="quarter" idx="11"/>
          </p:nvPr>
        </p:nvSpPr>
        <p:spPr>
          <a:xfrm>
            <a:off x="5380038" y="6381750"/>
            <a:ext cx="2159000" cy="365125"/>
          </a:xfrm>
          <a:prstGeom prst="rect">
            <a:avLst/>
          </a:prstGeom>
        </p:spPr>
        <p:txBody>
          <a:bodyPr/>
          <a:lstStyle>
            <a:lvl1pPr fontAlgn="auto">
              <a:spcBef>
                <a:spcPts val="0"/>
              </a:spcBef>
              <a:spcAft>
                <a:spcPts val="0"/>
              </a:spcAft>
              <a:defRPr sz="1800">
                <a:solidFill>
                  <a:prstClr val="black"/>
                </a:solidFill>
                <a:latin typeface="Calibri"/>
                <a:ea typeface="+mn-ea"/>
                <a:cs typeface="+mn-cs"/>
              </a:defRPr>
            </a:lvl1pPr>
          </a:lstStyle>
          <a:p>
            <a:endParaRPr lang="id-ID"/>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itchFamily="34" charset="0"/>
                <a:ea typeface="MS PGothic" pitchFamily="34" charset="-128"/>
                <a:cs typeface="Arial" pitchFamily="34" charset="0"/>
              </a:defRPr>
            </a:lvl1pPr>
          </a:lstStyle>
          <a:p>
            <a:fld id="{6F5D6F10-AFF0-4885-9A8B-E9EE0AE4BDC8}" type="slidenum">
              <a:rPr lang="id-ID" smtClean="0"/>
              <a:pPr/>
              <a:t>‹#›</a:t>
            </a:fld>
            <a:endParaRPr lang="id-ID"/>
          </a:p>
        </p:txBody>
      </p:sp>
    </p:spTree>
    <p:extLst>
      <p:ext uri="{BB962C8B-B14F-4D97-AF65-F5344CB8AC3E}">
        <p14:creationId xmlns="" xmlns:p14="http://schemas.microsoft.com/office/powerpoint/2010/main" val="13730209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a:xfrm>
            <a:off x="5724525" y="6389688"/>
            <a:ext cx="1150938" cy="365125"/>
          </a:xfrm>
          <a:prstGeom prst="rect">
            <a:avLst/>
          </a:prstGeom>
        </p:spPr>
        <p:txBody>
          <a:bodyPr/>
          <a:lstStyle>
            <a:lvl1pPr fontAlgn="auto">
              <a:spcBef>
                <a:spcPts val="0"/>
              </a:spcBef>
              <a:spcAft>
                <a:spcPts val="0"/>
              </a:spcAft>
              <a:defRPr sz="1800">
                <a:solidFill>
                  <a:prstClr val="black"/>
                </a:solidFill>
                <a:latin typeface="Calibri"/>
                <a:ea typeface="+mn-ea"/>
                <a:cs typeface="+mn-cs"/>
              </a:defRPr>
            </a:lvl1pPr>
          </a:lstStyle>
          <a:p>
            <a:endParaRPr lang="id-ID"/>
          </a:p>
        </p:txBody>
      </p:sp>
      <p:sp>
        <p:nvSpPr>
          <p:cNvPr id="5" name="Footer Placeholder 4"/>
          <p:cNvSpPr>
            <a:spLocks noGrp="1"/>
          </p:cNvSpPr>
          <p:nvPr>
            <p:ph type="ftr" sz="quarter" idx="11"/>
          </p:nvPr>
        </p:nvSpPr>
        <p:spPr>
          <a:xfrm>
            <a:off x="5380038" y="6381750"/>
            <a:ext cx="2159000" cy="365125"/>
          </a:xfrm>
          <a:prstGeom prst="rect">
            <a:avLst/>
          </a:prstGeom>
        </p:spPr>
        <p:txBody>
          <a:bodyPr/>
          <a:lstStyle>
            <a:lvl1pPr fontAlgn="auto">
              <a:spcBef>
                <a:spcPts val="0"/>
              </a:spcBef>
              <a:spcAft>
                <a:spcPts val="0"/>
              </a:spcAft>
              <a:defRPr sz="1800">
                <a:solidFill>
                  <a:prstClr val="black"/>
                </a:solidFill>
                <a:latin typeface="Calibri"/>
                <a:ea typeface="+mn-ea"/>
                <a:cs typeface="+mn-cs"/>
              </a:defRPr>
            </a:lvl1pPr>
          </a:lstStyle>
          <a:p>
            <a:endParaRPr lang="id-ID"/>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itchFamily="34" charset="0"/>
                <a:ea typeface="MS PGothic" pitchFamily="34" charset="-128"/>
                <a:cs typeface="Arial" pitchFamily="34" charset="0"/>
              </a:defRPr>
            </a:lvl1pPr>
          </a:lstStyle>
          <a:p>
            <a:fld id="{6F5D6F10-AFF0-4885-9A8B-E9EE0AE4BDC8}" type="slidenum">
              <a:rPr lang="id-ID" smtClean="0"/>
              <a:pPr/>
              <a:t>‹#›</a:t>
            </a:fld>
            <a:endParaRPr lang="id-ID"/>
          </a:p>
        </p:txBody>
      </p:sp>
    </p:spTree>
    <p:extLst>
      <p:ext uri="{BB962C8B-B14F-4D97-AF65-F5344CB8AC3E}">
        <p14:creationId xmlns="" xmlns:p14="http://schemas.microsoft.com/office/powerpoint/2010/main" val="11621526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en-US"/>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C63DD35-BEF2-4781-80F8-279CFF69627D}" type="slidenum">
              <a:rPr lang="en-US"/>
              <a:pPr>
                <a:defRPr/>
              </a:pPr>
              <a:t>‹#›</a:t>
            </a:fld>
            <a:endParaRPr lang="en-US"/>
          </a:p>
        </p:txBody>
      </p:sp>
    </p:spTree>
    <p:extLst>
      <p:ext uri="{BB962C8B-B14F-4D97-AF65-F5344CB8AC3E}">
        <p14:creationId xmlns="" xmlns:p14="http://schemas.microsoft.com/office/powerpoint/2010/main" val="39147529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7"/>
          <p:cNvGrpSpPr>
            <a:grpSpLocks/>
          </p:cNvGrpSpPr>
          <p:nvPr/>
        </p:nvGrpSpPr>
        <p:grpSpPr bwMode="auto">
          <a:xfrm>
            <a:off x="-7938" y="-7938"/>
            <a:ext cx="9169401" cy="6873876"/>
            <a:chOff x="-8466" y="-8468"/>
            <a:chExt cx="9169804" cy="6874935"/>
          </a:xfrm>
        </p:grpSpPr>
        <p:cxnSp>
          <p:nvCxnSpPr>
            <p:cNvPr id="5" name="Straight Connector 4"/>
            <p:cNvCxnSpPr/>
            <p:nvPr/>
          </p:nvCxnSpPr>
          <p:spPr>
            <a:xfrm flipV="1">
              <a:off x="5130498" y="4175239"/>
              <a:ext cx="4022902" cy="2683288"/>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7041932" y="-529"/>
              <a:ext cx="1219254" cy="6859057"/>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7" name="Freeform 6"/>
            <p:cNvSpPr/>
            <p:nvPr/>
          </p:nvSpPr>
          <p:spPr>
            <a:xfrm>
              <a:off x="6891113" y="-529"/>
              <a:ext cx="2270225" cy="686699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 name="Freeform 7"/>
            <p:cNvSpPr/>
            <p:nvPr/>
          </p:nvSpPr>
          <p:spPr>
            <a:xfrm>
              <a:off x="7205452" y="-8468"/>
              <a:ext cx="1947948" cy="6866996"/>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a:xfrm>
              <a:off x="6638689" y="3919613"/>
              <a:ext cx="2513123" cy="2938915"/>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7010180" y="-8468"/>
              <a:ext cx="2143219" cy="6866996"/>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8296112" y="-8468"/>
              <a:ext cx="857288" cy="6866996"/>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8077027" y="-8468"/>
              <a:ext cx="1066847" cy="6866996"/>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8059565" y="4894488"/>
              <a:ext cx="1095423" cy="1964040"/>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466" y="-8468"/>
              <a:ext cx="863639" cy="5698416"/>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Date Placeholder 3"/>
          <p:cNvSpPr>
            <a:spLocks noGrp="1"/>
          </p:cNvSpPr>
          <p:nvPr>
            <p:ph type="dt" sz="half" idx="10"/>
          </p:nvPr>
        </p:nvSpPr>
        <p:spPr/>
        <p:txBody>
          <a:bodyPr/>
          <a:lstStyle>
            <a:lvl1pPr>
              <a:defRPr/>
            </a:lvl1pPr>
          </a:lstStyle>
          <a:p>
            <a:pPr>
              <a:defRPr/>
            </a:pPr>
            <a:endParaRPr lang="en-US"/>
          </a:p>
        </p:txBody>
      </p:sp>
      <p:sp>
        <p:nvSpPr>
          <p:cNvPr id="16" name="Footer Placeholder 4"/>
          <p:cNvSpPr>
            <a:spLocks noGrp="1"/>
          </p:cNvSpPr>
          <p:nvPr>
            <p:ph type="ftr" sz="quarter" idx="11"/>
          </p:nvPr>
        </p:nvSpPr>
        <p:spPr/>
        <p:txBody>
          <a:bodyPr/>
          <a:lstStyle>
            <a:lvl1pPr>
              <a:defRPr/>
            </a:lvl1pPr>
          </a:lstStyle>
          <a:p>
            <a:pPr>
              <a:defRPr/>
            </a:pPr>
            <a:endParaRPr lang="en-US"/>
          </a:p>
        </p:txBody>
      </p:sp>
      <p:sp>
        <p:nvSpPr>
          <p:cNvPr id="17" name="Slide Number Placeholder 5"/>
          <p:cNvSpPr>
            <a:spLocks noGrp="1"/>
          </p:cNvSpPr>
          <p:nvPr>
            <p:ph type="sldNum" sz="quarter" idx="12"/>
          </p:nvPr>
        </p:nvSpPr>
        <p:spPr/>
        <p:txBody>
          <a:bodyPr/>
          <a:lstStyle>
            <a:lvl1pPr>
              <a:defRPr/>
            </a:lvl1pPr>
          </a:lstStyle>
          <a:p>
            <a:pPr>
              <a:defRPr/>
            </a:pPr>
            <a:fld id="{70D35831-B5A4-4CAA-A77E-6615CBBEB70C}" type="slidenum">
              <a:rPr lang="en-US"/>
              <a:pPr>
                <a:defRPr/>
              </a:pPr>
              <a:t>‹#›</a:t>
            </a:fld>
            <a:endParaRPr lang="en-US"/>
          </a:p>
        </p:txBody>
      </p:sp>
    </p:spTree>
    <p:extLst>
      <p:ext uri="{BB962C8B-B14F-4D97-AF65-F5344CB8AC3E}">
        <p14:creationId xmlns="" xmlns:p14="http://schemas.microsoft.com/office/powerpoint/2010/main" val="10805956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63C69E6-B7E9-42A8-B585-6AD7D2F8F649}" type="slidenum">
              <a:rPr lang="en-US"/>
              <a:pPr>
                <a:defRPr/>
              </a:pPr>
              <a:t>‹#›</a:t>
            </a:fld>
            <a:endParaRPr lang="en-US"/>
          </a:p>
        </p:txBody>
      </p:sp>
    </p:spTree>
    <p:extLst>
      <p:ext uri="{BB962C8B-B14F-4D97-AF65-F5344CB8AC3E}">
        <p14:creationId xmlns="" xmlns:p14="http://schemas.microsoft.com/office/powerpoint/2010/main" val="23582579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D540E68-39A6-439A-AB42-50916FEA9800}" type="slidenum">
              <a:rPr lang="en-US"/>
              <a:pPr>
                <a:defRPr/>
              </a:pPr>
              <a:t>‹#›</a:t>
            </a:fld>
            <a:endParaRPr lang="en-US"/>
          </a:p>
        </p:txBody>
      </p:sp>
    </p:spTree>
    <p:extLst>
      <p:ext uri="{BB962C8B-B14F-4D97-AF65-F5344CB8AC3E}">
        <p14:creationId xmlns="" xmlns:p14="http://schemas.microsoft.com/office/powerpoint/2010/main" val="16787511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F1304AC-B9CE-4CDE-A209-6A5560FD8BBA}" type="slidenum">
              <a:rPr lang="en-US"/>
              <a:pPr>
                <a:defRPr/>
              </a:pPr>
              <a:t>‹#›</a:t>
            </a:fld>
            <a:endParaRPr lang="en-US"/>
          </a:p>
        </p:txBody>
      </p:sp>
    </p:spTree>
    <p:extLst>
      <p:ext uri="{BB962C8B-B14F-4D97-AF65-F5344CB8AC3E}">
        <p14:creationId xmlns="" xmlns:p14="http://schemas.microsoft.com/office/powerpoint/2010/main" val="41296054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DF212B0-23E6-4210-8AD4-C94C0DE003D7}" type="slidenum">
              <a:rPr lang="en-US"/>
              <a:pPr>
                <a:defRPr/>
              </a:pPr>
              <a:t>‹#›</a:t>
            </a:fld>
            <a:endParaRPr lang="en-US"/>
          </a:p>
        </p:txBody>
      </p:sp>
    </p:spTree>
    <p:extLst>
      <p:ext uri="{BB962C8B-B14F-4D97-AF65-F5344CB8AC3E}">
        <p14:creationId xmlns="" xmlns:p14="http://schemas.microsoft.com/office/powerpoint/2010/main" val="39709657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FF201F58-B2CF-46AE-A6C5-E89ABB3B2AC6}" type="slidenum">
              <a:rPr lang="en-US"/>
              <a:pPr>
                <a:defRPr/>
              </a:pPr>
              <a:t>‹#›</a:t>
            </a:fld>
            <a:endParaRPr lang="en-US"/>
          </a:p>
        </p:txBody>
      </p:sp>
    </p:spTree>
    <p:extLst>
      <p:ext uri="{BB962C8B-B14F-4D97-AF65-F5344CB8AC3E}">
        <p14:creationId xmlns="" xmlns:p14="http://schemas.microsoft.com/office/powerpoint/2010/main" val="20448512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953E62CE-E07A-42A8-A7E0-5CF5388F4438}" type="slidenum">
              <a:rPr lang="en-US"/>
              <a:pPr>
                <a:defRPr/>
              </a:pPr>
              <a:t>‹#›</a:t>
            </a:fld>
            <a:endParaRPr lang="en-US"/>
          </a:p>
        </p:txBody>
      </p:sp>
    </p:spTree>
    <p:extLst>
      <p:ext uri="{BB962C8B-B14F-4D97-AF65-F5344CB8AC3E}">
        <p14:creationId xmlns="" xmlns:p14="http://schemas.microsoft.com/office/powerpoint/2010/main" val="11585869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F921754-D612-4B7B-A5FA-802DE3D08F01}" type="slidenum">
              <a:rPr lang="en-US"/>
              <a:pPr>
                <a:defRPr/>
              </a:pPr>
              <a:t>‹#›</a:t>
            </a:fld>
            <a:endParaRPr lang="en-US"/>
          </a:p>
        </p:txBody>
      </p:sp>
    </p:spTree>
    <p:extLst>
      <p:ext uri="{BB962C8B-B14F-4D97-AF65-F5344CB8AC3E}">
        <p14:creationId xmlns="" xmlns:p14="http://schemas.microsoft.com/office/powerpoint/2010/main" val="36141643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B88CAFF-4389-4110-ABF7-7B5C91374475}" type="slidenum">
              <a:rPr lang="en-US"/>
              <a:pPr>
                <a:defRPr/>
              </a:pPr>
              <a:t>‹#›</a:t>
            </a:fld>
            <a:endParaRPr lang="en-US"/>
          </a:p>
        </p:txBody>
      </p:sp>
    </p:spTree>
    <p:extLst>
      <p:ext uri="{BB962C8B-B14F-4D97-AF65-F5344CB8AC3E}">
        <p14:creationId xmlns="" xmlns:p14="http://schemas.microsoft.com/office/powerpoint/2010/main" val="1609197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00FED00-1DB9-402B-83CA-ED7B58CAAC01}" type="slidenum">
              <a:rPr lang="en-US"/>
              <a:pPr>
                <a:defRPr/>
              </a:pPr>
              <a:t>‹#›</a:t>
            </a:fld>
            <a:endParaRPr lang="en-US"/>
          </a:p>
        </p:txBody>
      </p:sp>
    </p:spTree>
    <p:extLst>
      <p:ext uri="{BB962C8B-B14F-4D97-AF65-F5344CB8AC3E}">
        <p14:creationId xmlns="" xmlns:p14="http://schemas.microsoft.com/office/powerpoint/2010/main" val="36746210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482600" y="790575"/>
            <a:ext cx="457200" cy="584200"/>
          </a:xfrm>
          <a:prstGeom prst="rect">
            <a:avLst/>
          </a:prstGeom>
          <a:noFill/>
          <a:ln>
            <a:noFill/>
          </a:ln>
          <a:extLst/>
        </p:spPr>
        <p:txBody>
          <a:bodyPr anchor="ctr"/>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a:defRPr/>
            </a:pPr>
            <a:r>
              <a:rPr lang="en-US" altLang="en-US" sz="8000" smtClean="0">
                <a:solidFill>
                  <a:srgbClr val="C0E474"/>
                </a:solidFill>
                <a:cs typeface="+mn-cs"/>
              </a:rPr>
              <a:t>“</a:t>
            </a:r>
            <a:endParaRPr lang="en-US" sz="8000" smtClean="0">
              <a:solidFill>
                <a:srgbClr val="C0E474"/>
              </a:solidFill>
              <a:cs typeface="+mn-cs"/>
            </a:endParaRPr>
          </a:p>
        </p:txBody>
      </p:sp>
      <p:sp>
        <p:nvSpPr>
          <p:cNvPr id="6" name="TextBox 5"/>
          <p:cNvSpPr txBox="1">
            <a:spLocks noChangeArrowheads="1"/>
          </p:cNvSpPr>
          <p:nvPr/>
        </p:nvSpPr>
        <p:spPr bwMode="auto">
          <a:xfrm>
            <a:off x="6748463" y="2886075"/>
            <a:ext cx="457200" cy="585788"/>
          </a:xfrm>
          <a:prstGeom prst="rect">
            <a:avLst/>
          </a:prstGeom>
          <a:noFill/>
          <a:ln>
            <a:noFill/>
          </a:ln>
          <a:extLst/>
        </p:spPr>
        <p:txBody>
          <a:bodyPr anchor="ctr"/>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a:defRPr/>
            </a:pPr>
            <a:r>
              <a:rPr lang="en-US" altLang="en-US" sz="8000" smtClean="0">
                <a:solidFill>
                  <a:srgbClr val="C0E474"/>
                </a:solidFill>
                <a:cs typeface="+mn-cs"/>
              </a:rPr>
              <a:t>”</a:t>
            </a:r>
            <a:endParaRPr lang="en-US" sz="8000" smtClean="0">
              <a:solidFill>
                <a:srgbClr val="C0E474"/>
              </a:solidFill>
              <a:cs typeface="+mn-cs"/>
            </a:endParaRP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4"/>
          </p:nvPr>
        </p:nvSpPr>
        <p:spPr/>
        <p:txBody>
          <a:bodyPr/>
          <a:lstStyle>
            <a:lvl1pPr>
              <a:defRPr/>
            </a:lvl1pPr>
          </a:lstStyle>
          <a:p>
            <a:pPr>
              <a:defRPr/>
            </a:pPr>
            <a:endParaRPr lang="en-US"/>
          </a:p>
        </p:txBody>
      </p:sp>
      <p:sp>
        <p:nvSpPr>
          <p:cNvPr id="8" name="Footer Placeholder 4"/>
          <p:cNvSpPr>
            <a:spLocks noGrp="1"/>
          </p:cNvSpPr>
          <p:nvPr>
            <p:ph type="ftr" sz="quarter" idx="15"/>
          </p:nvPr>
        </p:nvSpPr>
        <p:spPr/>
        <p:txBody>
          <a:bodyPr/>
          <a:lstStyle>
            <a:lvl1pPr>
              <a:defRPr/>
            </a:lvl1pPr>
          </a:lstStyle>
          <a:p>
            <a:pPr>
              <a:defRPr/>
            </a:pPr>
            <a:endParaRPr lang="en-US"/>
          </a:p>
        </p:txBody>
      </p:sp>
      <p:sp>
        <p:nvSpPr>
          <p:cNvPr id="9" name="Slide Number Placeholder 5"/>
          <p:cNvSpPr>
            <a:spLocks noGrp="1"/>
          </p:cNvSpPr>
          <p:nvPr>
            <p:ph type="sldNum" sz="quarter" idx="16"/>
          </p:nvPr>
        </p:nvSpPr>
        <p:spPr/>
        <p:txBody>
          <a:bodyPr/>
          <a:lstStyle>
            <a:lvl1pPr>
              <a:defRPr/>
            </a:lvl1pPr>
          </a:lstStyle>
          <a:p>
            <a:pPr>
              <a:defRPr/>
            </a:pPr>
            <a:fld id="{C1B5D1FE-812F-4C80-996B-889EF31CAA9E}" type="slidenum">
              <a:rPr lang="en-US"/>
              <a:pPr>
                <a:defRPr/>
              </a:pPr>
              <a:t>‹#›</a:t>
            </a:fld>
            <a:endParaRPr lang="en-US"/>
          </a:p>
        </p:txBody>
      </p:sp>
    </p:spTree>
    <p:extLst>
      <p:ext uri="{BB962C8B-B14F-4D97-AF65-F5344CB8AC3E}">
        <p14:creationId xmlns="" xmlns:p14="http://schemas.microsoft.com/office/powerpoint/2010/main" val="617346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6B82346-7FCA-401D-92F0-2ED1D0F1498D}" type="slidenum">
              <a:rPr lang="en-US"/>
              <a:pPr>
                <a:defRPr/>
              </a:pPr>
              <a:t>‹#›</a:t>
            </a:fld>
            <a:endParaRPr lang="en-US"/>
          </a:p>
        </p:txBody>
      </p:sp>
    </p:spTree>
    <p:extLst>
      <p:ext uri="{BB962C8B-B14F-4D97-AF65-F5344CB8AC3E}">
        <p14:creationId xmlns="" xmlns:p14="http://schemas.microsoft.com/office/powerpoint/2010/main" val="42906024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482600" y="790575"/>
            <a:ext cx="457200" cy="584200"/>
          </a:xfrm>
          <a:prstGeom prst="rect">
            <a:avLst/>
          </a:prstGeom>
          <a:noFill/>
          <a:ln>
            <a:noFill/>
          </a:ln>
          <a:extLst/>
        </p:spPr>
        <p:txBody>
          <a:bodyPr anchor="ctr"/>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a:defRPr/>
            </a:pPr>
            <a:r>
              <a:rPr lang="en-US" altLang="en-US" sz="8000" smtClean="0">
                <a:solidFill>
                  <a:srgbClr val="C0E474"/>
                </a:solidFill>
                <a:cs typeface="+mn-cs"/>
              </a:rPr>
              <a:t>“</a:t>
            </a:r>
            <a:endParaRPr lang="en-US" sz="8000" smtClean="0">
              <a:solidFill>
                <a:srgbClr val="C0E474"/>
              </a:solidFill>
              <a:cs typeface="+mn-cs"/>
            </a:endParaRPr>
          </a:p>
        </p:txBody>
      </p:sp>
      <p:sp>
        <p:nvSpPr>
          <p:cNvPr id="6" name="TextBox 5"/>
          <p:cNvSpPr txBox="1">
            <a:spLocks noChangeArrowheads="1"/>
          </p:cNvSpPr>
          <p:nvPr/>
        </p:nvSpPr>
        <p:spPr bwMode="auto">
          <a:xfrm>
            <a:off x="6748463" y="2886075"/>
            <a:ext cx="457200" cy="585788"/>
          </a:xfrm>
          <a:prstGeom prst="rect">
            <a:avLst/>
          </a:prstGeom>
          <a:noFill/>
          <a:ln>
            <a:noFill/>
          </a:ln>
          <a:extLst/>
        </p:spPr>
        <p:txBody>
          <a:bodyPr anchor="ctr"/>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a:defRPr/>
            </a:pPr>
            <a:r>
              <a:rPr lang="en-US" altLang="en-US" sz="8000" smtClean="0">
                <a:solidFill>
                  <a:srgbClr val="C0E474"/>
                </a:solidFill>
                <a:cs typeface="+mn-cs"/>
              </a:rPr>
              <a:t>”</a:t>
            </a:r>
            <a:endParaRPr lang="en-US" sz="8000" smtClean="0">
              <a:solidFill>
                <a:srgbClr val="C0E474"/>
              </a:solidFill>
              <a:cs typeface="+mn-cs"/>
            </a:endParaRP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4"/>
          </p:nvPr>
        </p:nvSpPr>
        <p:spPr/>
        <p:txBody>
          <a:bodyPr/>
          <a:lstStyle>
            <a:lvl1pPr>
              <a:defRPr/>
            </a:lvl1pPr>
          </a:lstStyle>
          <a:p>
            <a:pPr>
              <a:defRPr/>
            </a:pPr>
            <a:endParaRPr lang="en-US"/>
          </a:p>
        </p:txBody>
      </p:sp>
      <p:sp>
        <p:nvSpPr>
          <p:cNvPr id="8" name="Footer Placeholder 4"/>
          <p:cNvSpPr>
            <a:spLocks noGrp="1"/>
          </p:cNvSpPr>
          <p:nvPr>
            <p:ph type="ftr" sz="quarter" idx="15"/>
          </p:nvPr>
        </p:nvSpPr>
        <p:spPr/>
        <p:txBody>
          <a:bodyPr/>
          <a:lstStyle>
            <a:lvl1pPr>
              <a:defRPr/>
            </a:lvl1pPr>
          </a:lstStyle>
          <a:p>
            <a:pPr>
              <a:defRPr/>
            </a:pPr>
            <a:endParaRPr lang="en-US"/>
          </a:p>
        </p:txBody>
      </p:sp>
      <p:sp>
        <p:nvSpPr>
          <p:cNvPr id="9" name="Slide Number Placeholder 5"/>
          <p:cNvSpPr>
            <a:spLocks noGrp="1"/>
          </p:cNvSpPr>
          <p:nvPr>
            <p:ph type="sldNum" sz="quarter" idx="16"/>
          </p:nvPr>
        </p:nvSpPr>
        <p:spPr/>
        <p:txBody>
          <a:bodyPr/>
          <a:lstStyle>
            <a:lvl1pPr>
              <a:defRPr/>
            </a:lvl1pPr>
          </a:lstStyle>
          <a:p>
            <a:pPr>
              <a:defRPr/>
            </a:pPr>
            <a:fld id="{7DDC25BF-6D56-486D-8567-8E125C5F4979}" type="slidenum">
              <a:rPr lang="en-US"/>
              <a:pPr>
                <a:defRPr/>
              </a:pPr>
              <a:t>‹#›</a:t>
            </a:fld>
            <a:endParaRPr lang="en-US"/>
          </a:p>
        </p:txBody>
      </p:sp>
    </p:spTree>
    <p:extLst>
      <p:ext uri="{BB962C8B-B14F-4D97-AF65-F5344CB8AC3E}">
        <p14:creationId xmlns="" xmlns:p14="http://schemas.microsoft.com/office/powerpoint/2010/main" val="35443087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4"/>
          </p:nvPr>
        </p:nvSpPr>
        <p:spPr/>
        <p:txBody>
          <a:bodyPr/>
          <a:lstStyle>
            <a:lvl1pPr>
              <a:defRPr/>
            </a:lvl1pPr>
          </a:lstStyle>
          <a:p>
            <a:pPr>
              <a:defRPr/>
            </a:pPr>
            <a:endParaRPr lang="en-US"/>
          </a:p>
        </p:txBody>
      </p:sp>
      <p:sp>
        <p:nvSpPr>
          <p:cNvPr id="6" name="Footer Placeholder 4"/>
          <p:cNvSpPr>
            <a:spLocks noGrp="1"/>
          </p:cNvSpPr>
          <p:nvPr>
            <p:ph type="ftr" sz="quarter" idx="15"/>
          </p:nvPr>
        </p:nvSpPr>
        <p:spPr/>
        <p:txBody>
          <a:bodyPr/>
          <a:lstStyle>
            <a:lvl1pPr>
              <a:defRPr/>
            </a:lvl1pPr>
          </a:lstStyle>
          <a:p>
            <a:pPr>
              <a:defRPr/>
            </a:pPr>
            <a:endParaRPr lang="en-US"/>
          </a:p>
        </p:txBody>
      </p:sp>
      <p:sp>
        <p:nvSpPr>
          <p:cNvPr id="7" name="Slide Number Placeholder 5"/>
          <p:cNvSpPr>
            <a:spLocks noGrp="1"/>
          </p:cNvSpPr>
          <p:nvPr>
            <p:ph type="sldNum" sz="quarter" idx="16"/>
          </p:nvPr>
        </p:nvSpPr>
        <p:spPr/>
        <p:txBody>
          <a:bodyPr/>
          <a:lstStyle>
            <a:lvl1pPr>
              <a:defRPr/>
            </a:lvl1pPr>
          </a:lstStyle>
          <a:p>
            <a:pPr>
              <a:defRPr/>
            </a:pPr>
            <a:fld id="{F418C45D-4DEB-46DB-A9B7-A20AB6FB54DC}" type="slidenum">
              <a:rPr lang="en-US"/>
              <a:pPr>
                <a:defRPr/>
              </a:pPr>
              <a:t>‹#›</a:t>
            </a:fld>
            <a:endParaRPr lang="en-US"/>
          </a:p>
        </p:txBody>
      </p:sp>
    </p:spTree>
    <p:extLst>
      <p:ext uri="{BB962C8B-B14F-4D97-AF65-F5344CB8AC3E}">
        <p14:creationId xmlns="" xmlns:p14="http://schemas.microsoft.com/office/powerpoint/2010/main" val="200486707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5FC6F85-30D0-4537-861F-A4006BFB071E}" type="slidenum">
              <a:rPr lang="en-US"/>
              <a:pPr>
                <a:defRPr/>
              </a:pPr>
              <a:t>‹#›</a:t>
            </a:fld>
            <a:endParaRPr lang="en-US"/>
          </a:p>
        </p:txBody>
      </p:sp>
    </p:spTree>
    <p:extLst>
      <p:ext uri="{BB962C8B-B14F-4D97-AF65-F5344CB8AC3E}">
        <p14:creationId xmlns="" xmlns:p14="http://schemas.microsoft.com/office/powerpoint/2010/main" val="5605031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4D730CB-5871-4B52-88E0-84805EE89612}" type="slidenum">
              <a:rPr lang="en-US"/>
              <a:pPr>
                <a:defRPr/>
              </a:pPr>
              <a:t>‹#›</a:t>
            </a:fld>
            <a:endParaRPr lang="en-US"/>
          </a:p>
        </p:txBody>
      </p:sp>
    </p:spTree>
    <p:extLst>
      <p:ext uri="{BB962C8B-B14F-4D97-AF65-F5344CB8AC3E}">
        <p14:creationId xmlns="" xmlns:p14="http://schemas.microsoft.com/office/powerpoint/2010/main" val="25995068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2DD6E5A-85F6-4D46-AD17-2F84A9397DC6}" type="slidenum">
              <a:rPr lang="en-US"/>
              <a:pPr>
                <a:defRPr/>
              </a:pPr>
              <a:t>‹#›</a:t>
            </a:fld>
            <a:endParaRPr lang="en-US"/>
          </a:p>
        </p:txBody>
      </p:sp>
    </p:spTree>
    <p:extLst>
      <p:ext uri="{BB962C8B-B14F-4D97-AF65-F5344CB8AC3E}">
        <p14:creationId xmlns="" xmlns:p14="http://schemas.microsoft.com/office/powerpoint/2010/main" val="4871404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5" name="Group 43"/>
          <p:cNvGrpSpPr>
            <a:grpSpLocks/>
          </p:cNvGrpSpPr>
          <p:nvPr/>
        </p:nvGrpSpPr>
        <p:grpSpPr bwMode="auto">
          <a:xfrm>
            <a:off x="0" y="2268538"/>
            <a:ext cx="4191000" cy="4589462"/>
            <a:chOff x="-1" y="1600199"/>
            <a:chExt cx="4501019" cy="5257801"/>
          </a:xfrm>
        </p:grpSpPr>
        <p:sp>
          <p:nvSpPr>
            <p:cNvPr id="6" name="Freeform 7"/>
            <p:cNvSpPr>
              <a:spLocks/>
            </p:cNvSpPr>
            <p:nvPr userDrawn="1"/>
          </p:nvSpPr>
          <p:spPr bwMode="auto">
            <a:xfrm>
              <a:off x="-1" y="1600199"/>
              <a:ext cx="4127640" cy="2515233"/>
            </a:xfrm>
            <a:custGeom>
              <a:avLst/>
              <a:gdLst/>
              <a:ahLst/>
              <a:cxnLst>
                <a:cxn ang="0">
                  <a:pos x="0" y="0"/>
                </a:cxn>
                <a:cxn ang="0">
                  <a:pos x="124" y="18"/>
                </a:cxn>
                <a:cxn ang="0">
                  <a:pos x="246" y="40"/>
                </a:cxn>
                <a:cxn ang="0">
                  <a:pos x="365" y="64"/>
                </a:cxn>
                <a:cxn ang="0">
                  <a:pos x="596" y="127"/>
                </a:cxn>
                <a:cxn ang="0">
                  <a:pos x="815" y="200"/>
                </a:cxn>
                <a:cxn ang="0">
                  <a:pos x="1025" y="286"/>
                </a:cxn>
                <a:cxn ang="0">
                  <a:pos x="1223" y="380"/>
                </a:cxn>
                <a:cxn ang="0">
                  <a:pos x="1411" y="482"/>
                </a:cxn>
                <a:cxn ang="0">
                  <a:pos x="1588" y="591"/>
                </a:cxn>
                <a:cxn ang="0">
                  <a:pos x="1753" y="707"/>
                </a:cxn>
                <a:cxn ang="0">
                  <a:pos x="1907" y="824"/>
                </a:cxn>
                <a:cxn ang="0">
                  <a:pos x="2047" y="946"/>
                </a:cxn>
                <a:cxn ang="0">
                  <a:pos x="2177" y="1066"/>
                </a:cxn>
                <a:cxn ang="0">
                  <a:pos x="2293" y="1189"/>
                </a:cxn>
                <a:cxn ang="0">
                  <a:pos x="2397" y="1308"/>
                </a:cxn>
                <a:cxn ang="0">
                  <a:pos x="2488" y="1423"/>
                </a:cxn>
                <a:cxn ang="0">
                  <a:pos x="2565" y="1534"/>
                </a:cxn>
                <a:cxn ang="0">
                  <a:pos x="2600" y="1587"/>
                </a:cxn>
                <a:cxn ang="0">
                  <a:pos x="2535" y="1522"/>
                </a:cxn>
                <a:cxn ang="0">
                  <a:pos x="2455" y="1451"/>
                </a:cxn>
                <a:cxn ang="0">
                  <a:pos x="2359" y="1375"/>
                </a:cxn>
                <a:cxn ang="0">
                  <a:pos x="2247" y="1294"/>
                </a:cxn>
                <a:cxn ang="0">
                  <a:pos x="2119" y="1215"/>
                </a:cxn>
                <a:cxn ang="0">
                  <a:pos x="1981" y="1134"/>
                </a:cxn>
                <a:cxn ang="0">
                  <a:pos x="1827" y="1058"/>
                </a:cxn>
                <a:cxn ang="0">
                  <a:pos x="1662" y="986"/>
                </a:cxn>
                <a:cxn ang="0">
                  <a:pos x="1486" y="921"/>
                </a:cxn>
                <a:cxn ang="0">
                  <a:pos x="1299" y="865"/>
                </a:cxn>
                <a:cxn ang="0">
                  <a:pos x="1103" y="819"/>
                </a:cxn>
                <a:cxn ang="0">
                  <a:pos x="896" y="787"/>
                </a:cxn>
                <a:cxn ang="0">
                  <a:pos x="791" y="776"/>
                </a:cxn>
                <a:cxn ang="0">
                  <a:pos x="683" y="769"/>
                </a:cxn>
                <a:cxn ang="0">
                  <a:pos x="573" y="768"/>
                </a:cxn>
                <a:cxn ang="0">
                  <a:pos x="462" y="769"/>
                </a:cxn>
                <a:cxn ang="0">
                  <a:pos x="348" y="776"/>
                </a:cxn>
                <a:cxn ang="0">
                  <a:pos x="234" y="787"/>
                </a:cxn>
                <a:cxn ang="0">
                  <a:pos x="117" y="806"/>
                </a:cxn>
                <a:cxn ang="0">
                  <a:pos x="0" y="827"/>
                </a:cxn>
                <a:cxn ang="0">
                  <a:pos x="0" y="0"/>
                </a:cxn>
              </a:cxnLst>
              <a:rect l="0" t="0" r="r" b="b"/>
              <a:pathLst>
                <a:path w="2600" h="1587">
                  <a:moveTo>
                    <a:pt x="0" y="0"/>
                  </a:moveTo>
                  <a:lnTo>
                    <a:pt x="0" y="0"/>
                  </a:lnTo>
                  <a:lnTo>
                    <a:pt x="63" y="8"/>
                  </a:lnTo>
                  <a:lnTo>
                    <a:pt x="124" y="18"/>
                  </a:lnTo>
                  <a:lnTo>
                    <a:pt x="185" y="28"/>
                  </a:lnTo>
                  <a:lnTo>
                    <a:pt x="246" y="40"/>
                  </a:lnTo>
                  <a:lnTo>
                    <a:pt x="305" y="53"/>
                  </a:lnTo>
                  <a:lnTo>
                    <a:pt x="365" y="64"/>
                  </a:lnTo>
                  <a:lnTo>
                    <a:pt x="480" y="94"/>
                  </a:lnTo>
                  <a:lnTo>
                    <a:pt x="596" y="127"/>
                  </a:lnTo>
                  <a:lnTo>
                    <a:pt x="706" y="162"/>
                  </a:lnTo>
                  <a:lnTo>
                    <a:pt x="815" y="200"/>
                  </a:lnTo>
                  <a:lnTo>
                    <a:pt x="921" y="241"/>
                  </a:lnTo>
                  <a:lnTo>
                    <a:pt x="1025" y="286"/>
                  </a:lnTo>
                  <a:lnTo>
                    <a:pt x="1126" y="330"/>
                  </a:lnTo>
                  <a:lnTo>
                    <a:pt x="1223" y="380"/>
                  </a:lnTo>
                  <a:lnTo>
                    <a:pt x="1319" y="429"/>
                  </a:lnTo>
                  <a:lnTo>
                    <a:pt x="1411" y="482"/>
                  </a:lnTo>
                  <a:lnTo>
                    <a:pt x="1502" y="537"/>
                  </a:lnTo>
                  <a:lnTo>
                    <a:pt x="1588" y="591"/>
                  </a:lnTo>
                  <a:lnTo>
                    <a:pt x="1672" y="649"/>
                  </a:lnTo>
                  <a:lnTo>
                    <a:pt x="1753" y="707"/>
                  </a:lnTo>
                  <a:lnTo>
                    <a:pt x="1831" y="764"/>
                  </a:lnTo>
                  <a:lnTo>
                    <a:pt x="1907" y="824"/>
                  </a:lnTo>
                  <a:lnTo>
                    <a:pt x="1979" y="885"/>
                  </a:lnTo>
                  <a:lnTo>
                    <a:pt x="2047" y="946"/>
                  </a:lnTo>
                  <a:lnTo>
                    <a:pt x="2113" y="1005"/>
                  </a:lnTo>
                  <a:lnTo>
                    <a:pt x="2177" y="1066"/>
                  </a:lnTo>
                  <a:lnTo>
                    <a:pt x="2237" y="1128"/>
                  </a:lnTo>
                  <a:lnTo>
                    <a:pt x="2293" y="1189"/>
                  </a:lnTo>
                  <a:lnTo>
                    <a:pt x="2347" y="1248"/>
                  </a:lnTo>
                  <a:lnTo>
                    <a:pt x="2397" y="1308"/>
                  </a:lnTo>
                  <a:lnTo>
                    <a:pt x="2445" y="1365"/>
                  </a:lnTo>
                  <a:lnTo>
                    <a:pt x="2488" y="1423"/>
                  </a:lnTo>
                  <a:lnTo>
                    <a:pt x="2529" y="1479"/>
                  </a:lnTo>
                  <a:lnTo>
                    <a:pt x="2565" y="1534"/>
                  </a:lnTo>
                  <a:lnTo>
                    <a:pt x="2600" y="1587"/>
                  </a:lnTo>
                  <a:lnTo>
                    <a:pt x="2600" y="1587"/>
                  </a:lnTo>
                  <a:lnTo>
                    <a:pt x="2570" y="1555"/>
                  </a:lnTo>
                  <a:lnTo>
                    <a:pt x="2535" y="1522"/>
                  </a:lnTo>
                  <a:lnTo>
                    <a:pt x="2497" y="1487"/>
                  </a:lnTo>
                  <a:lnTo>
                    <a:pt x="2455" y="1451"/>
                  </a:lnTo>
                  <a:lnTo>
                    <a:pt x="2408" y="1413"/>
                  </a:lnTo>
                  <a:lnTo>
                    <a:pt x="2359" y="1375"/>
                  </a:lnTo>
                  <a:lnTo>
                    <a:pt x="2304" y="1336"/>
                  </a:lnTo>
                  <a:lnTo>
                    <a:pt x="2247" y="1294"/>
                  </a:lnTo>
                  <a:lnTo>
                    <a:pt x="2185" y="1255"/>
                  </a:lnTo>
                  <a:lnTo>
                    <a:pt x="2119" y="1215"/>
                  </a:lnTo>
                  <a:lnTo>
                    <a:pt x="2052" y="1174"/>
                  </a:lnTo>
                  <a:lnTo>
                    <a:pt x="1981" y="1134"/>
                  </a:lnTo>
                  <a:lnTo>
                    <a:pt x="1905" y="1096"/>
                  </a:lnTo>
                  <a:lnTo>
                    <a:pt x="1827" y="1058"/>
                  </a:lnTo>
                  <a:lnTo>
                    <a:pt x="1746" y="1020"/>
                  </a:lnTo>
                  <a:lnTo>
                    <a:pt x="1662" y="986"/>
                  </a:lnTo>
                  <a:lnTo>
                    <a:pt x="1576" y="953"/>
                  </a:lnTo>
                  <a:lnTo>
                    <a:pt x="1486" y="921"/>
                  </a:lnTo>
                  <a:lnTo>
                    <a:pt x="1393" y="891"/>
                  </a:lnTo>
                  <a:lnTo>
                    <a:pt x="1299" y="865"/>
                  </a:lnTo>
                  <a:lnTo>
                    <a:pt x="1202" y="840"/>
                  </a:lnTo>
                  <a:lnTo>
                    <a:pt x="1103" y="819"/>
                  </a:lnTo>
                  <a:lnTo>
                    <a:pt x="1000" y="801"/>
                  </a:lnTo>
                  <a:lnTo>
                    <a:pt x="896" y="787"/>
                  </a:lnTo>
                  <a:lnTo>
                    <a:pt x="843" y="781"/>
                  </a:lnTo>
                  <a:lnTo>
                    <a:pt x="791" y="776"/>
                  </a:lnTo>
                  <a:lnTo>
                    <a:pt x="738" y="773"/>
                  </a:lnTo>
                  <a:lnTo>
                    <a:pt x="683" y="769"/>
                  </a:lnTo>
                  <a:lnTo>
                    <a:pt x="629" y="768"/>
                  </a:lnTo>
                  <a:lnTo>
                    <a:pt x="573" y="768"/>
                  </a:lnTo>
                  <a:lnTo>
                    <a:pt x="518" y="768"/>
                  </a:lnTo>
                  <a:lnTo>
                    <a:pt x="462" y="769"/>
                  </a:lnTo>
                  <a:lnTo>
                    <a:pt x="406" y="773"/>
                  </a:lnTo>
                  <a:lnTo>
                    <a:pt x="348" y="776"/>
                  </a:lnTo>
                  <a:lnTo>
                    <a:pt x="292" y="781"/>
                  </a:lnTo>
                  <a:lnTo>
                    <a:pt x="234" y="787"/>
                  </a:lnTo>
                  <a:lnTo>
                    <a:pt x="177" y="796"/>
                  </a:lnTo>
                  <a:lnTo>
                    <a:pt x="117" y="806"/>
                  </a:lnTo>
                  <a:lnTo>
                    <a:pt x="59" y="816"/>
                  </a:lnTo>
                  <a:lnTo>
                    <a:pt x="0" y="827"/>
                  </a:lnTo>
                  <a:lnTo>
                    <a:pt x="0" y="0"/>
                  </a:lnTo>
                  <a:lnTo>
                    <a:pt x="0" y="0"/>
                  </a:lnTo>
                  <a:close/>
                </a:path>
              </a:pathLst>
            </a:custGeom>
            <a:solidFill>
              <a:schemeClr val="accent2">
                <a:lumMod val="20000"/>
                <a:lumOff val="80000"/>
              </a:schemeClr>
            </a:solidFill>
            <a:ln w="9525">
              <a:noFill/>
              <a:round/>
              <a:headEnd/>
              <a:tailEnd/>
            </a:ln>
          </p:spPr>
          <p:txBody>
            <a:bodyPr/>
            <a:lstStyle/>
            <a:p>
              <a:pPr>
                <a:defRPr/>
              </a:pPr>
              <a:endParaRPr lang="en-US">
                <a:latin typeface="Arial" charset="0"/>
                <a:cs typeface="Arial" charset="0"/>
              </a:endParaRPr>
            </a:p>
          </p:txBody>
        </p:sp>
        <p:sp>
          <p:nvSpPr>
            <p:cNvPr id="7" name="Freeform 8"/>
            <p:cNvSpPr>
              <a:spLocks/>
            </p:cNvSpPr>
            <p:nvPr userDrawn="1"/>
          </p:nvSpPr>
          <p:spPr bwMode="auto">
            <a:xfrm>
              <a:off x="-1" y="3580740"/>
              <a:ext cx="1600931" cy="3277260"/>
            </a:xfrm>
            <a:custGeom>
              <a:avLst/>
              <a:gdLst/>
              <a:ahLst/>
              <a:cxnLst>
                <a:cxn ang="0">
                  <a:pos x="0" y="776"/>
                </a:cxn>
                <a:cxn ang="0">
                  <a:pos x="0" y="776"/>
                </a:cxn>
                <a:cxn ang="0">
                  <a:pos x="38" y="703"/>
                </a:cxn>
                <a:cxn ang="0">
                  <a:pos x="78" y="634"/>
                </a:cxn>
                <a:cxn ang="0">
                  <a:pos x="119" y="566"/>
                </a:cxn>
                <a:cxn ang="0">
                  <a:pos x="162" y="502"/>
                </a:cxn>
                <a:cxn ang="0">
                  <a:pos x="208" y="441"/>
                </a:cxn>
                <a:cxn ang="0">
                  <a:pos x="256" y="381"/>
                </a:cxn>
                <a:cxn ang="0">
                  <a:pos x="305" y="327"/>
                </a:cxn>
                <a:cxn ang="0">
                  <a:pos x="330" y="300"/>
                </a:cxn>
                <a:cxn ang="0">
                  <a:pos x="357" y="274"/>
                </a:cxn>
                <a:cxn ang="0">
                  <a:pos x="385" y="249"/>
                </a:cxn>
                <a:cxn ang="0">
                  <a:pos x="411" y="226"/>
                </a:cxn>
                <a:cxn ang="0">
                  <a:pos x="439" y="203"/>
                </a:cxn>
                <a:cxn ang="0">
                  <a:pos x="469" y="182"/>
                </a:cxn>
                <a:cxn ang="0">
                  <a:pos x="497" y="160"/>
                </a:cxn>
                <a:cxn ang="0">
                  <a:pos x="527" y="140"/>
                </a:cxn>
                <a:cxn ang="0">
                  <a:pos x="558" y="122"/>
                </a:cxn>
                <a:cxn ang="0">
                  <a:pos x="588" y="104"/>
                </a:cxn>
                <a:cxn ang="0">
                  <a:pos x="619" y="87"/>
                </a:cxn>
                <a:cxn ang="0">
                  <a:pos x="652" y="71"/>
                </a:cxn>
                <a:cxn ang="0">
                  <a:pos x="685" y="56"/>
                </a:cxn>
                <a:cxn ang="0">
                  <a:pos x="718" y="43"/>
                </a:cxn>
                <a:cxn ang="0">
                  <a:pos x="751" y="31"/>
                </a:cxn>
                <a:cxn ang="0">
                  <a:pos x="786" y="20"/>
                </a:cxn>
                <a:cxn ang="0">
                  <a:pos x="822" y="10"/>
                </a:cxn>
                <a:cxn ang="0">
                  <a:pos x="857" y="0"/>
                </a:cxn>
                <a:cxn ang="0">
                  <a:pos x="857" y="0"/>
                </a:cxn>
                <a:cxn ang="0">
                  <a:pos x="806" y="46"/>
                </a:cxn>
                <a:cxn ang="0">
                  <a:pos x="754" y="94"/>
                </a:cxn>
                <a:cxn ang="0">
                  <a:pos x="706" y="144"/>
                </a:cxn>
                <a:cxn ang="0">
                  <a:pos x="660" y="196"/>
                </a:cxn>
                <a:cxn ang="0">
                  <a:pos x="617" y="249"/>
                </a:cxn>
                <a:cxn ang="0">
                  <a:pos x="576" y="304"/>
                </a:cxn>
                <a:cxn ang="0">
                  <a:pos x="536" y="362"/>
                </a:cxn>
                <a:cxn ang="0">
                  <a:pos x="498" y="419"/>
                </a:cxn>
                <a:cxn ang="0">
                  <a:pos x="462" y="479"/>
                </a:cxn>
                <a:cxn ang="0">
                  <a:pos x="429" y="538"/>
                </a:cxn>
                <a:cxn ang="0">
                  <a:pos x="398" y="601"/>
                </a:cxn>
                <a:cxn ang="0">
                  <a:pos x="368" y="664"/>
                </a:cxn>
                <a:cxn ang="0">
                  <a:pos x="340" y="728"/>
                </a:cxn>
                <a:cxn ang="0">
                  <a:pos x="315" y="792"/>
                </a:cxn>
                <a:cxn ang="0">
                  <a:pos x="291" y="858"/>
                </a:cxn>
                <a:cxn ang="0">
                  <a:pos x="269" y="925"/>
                </a:cxn>
                <a:cxn ang="0">
                  <a:pos x="249" y="992"/>
                </a:cxn>
                <a:cxn ang="0">
                  <a:pos x="229" y="1060"/>
                </a:cxn>
                <a:cxn ang="0">
                  <a:pos x="213" y="1128"/>
                </a:cxn>
                <a:cxn ang="0">
                  <a:pos x="198" y="1197"/>
                </a:cxn>
                <a:cxn ang="0">
                  <a:pos x="185" y="1266"/>
                </a:cxn>
                <a:cxn ang="0">
                  <a:pos x="173" y="1336"/>
                </a:cxn>
                <a:cxn ang="0">
                  <a:pos x="162" y="1405"/>
                </a:cxn>
                <a:cxn ang="0">
                  <a:pos x="154" y="1474"/>
                </a:cxn>
                <a:cxn ang="0">
                  <a:pos x="147" y="1544"/>
                </a:cxn>
                <a:cxn ang="0">
                  <a:pos x="140" y="1613"/>
                </a:cxn>
                <a:cxn ang="0">
                  <a:pos x="137" y="1682"/>
                </a:cxn>
                <a:cxn ang="0">
                  <a:pos x="134" y="1752"/>
                </a:cxn>
                <a:cxn ang="0">
                  <a:pos x="132" y="1821"/>
                </a:cxn>
                <a:cxn ang="0">
                  <a:pos x="132" y="1889"/>
                </a:cxn>
                <a:cxn ang="0">
                  <a:pos x="134" y="1956"/>
                </a:cxn>
                <a:cxn ang="0">
                  <a:pos x="135" y="2024"/>
                </a:cxn>
                <a:cxn ang="0">
                  <a:pos x="0" y="2024"/>
                </a:cxn>
                <a:cxn ang="0">
                  <a:pos x="0" y="776"/>
                </a:cxn>
                <a:cxn ang="0">
                  <a:pos x="0" y="776"/>
                </a:cxn>
              </a:cxnLst>
              <a:rect l="0" t="0" r="r" b="b"/>
              <a:pathLst>
                <a:path w="857" h="2024">
                  <a:moveTo>
                    <a:pt x="0" y="776"/>
                  </a:moveTo>
                  <a:lnTo>
                    <a:pt x="0" y="776"/>
                  </a:lnTo>
                  <a:lnTo>
                    <a:pt x="38" y="703"/>
                  </a:lnTo>
                  <a:lnTo>
                    <a:pt x="78" y="634"/>
                  </a:lnTo>
                  <a:lnTo>
                    <a:pt x="119" y="566"/>
                  </a:lnTo>
                  <a:lnTo>
                    <a:pt x="162" y="502"/>
                  </a:lnTo>
                  <a:lnTo>
                    <a:pt x="208" y="441"/>
                  </a:lnTo>
                  <a:lnTo>
                    <a:pt x="256" y="381"/>
                  </a:lnTo>
                  <a:lnTo>
                    <a:pt x="305" y="327"/>
                  </a:lnTo>
                  <a:lnTo>
                    <a:pt x="330" y="300"/>
                  </a:lnTo>
                  <a:lnTo>
                    <a:pt x="357" y="274"/>
                  </a:lnTo>
                  <a:lnTo>
                    <a:pt x="385" y="249"/>
                  </a:lnTo>
                  <a:lnTo>
                    <a:pt x="411" y="226"/>
                  </a:lnTo>
                  <a:lnTo>
                    <a:pt x="439" y="203"/>
                  </a:lnTo>
                  <a:lnTo>
                    <a:pt x="469" y="182"/>
                  </a:lnTo>
                  <a:lnTo>
                    <a:pt x="497" y="160"/>
                  </a:lnTo>
                  <a:lnTo>
                    <a:pt x="527" y="140"/>
                  </a:lnTo>
                  <a:lnTo>
                    <a:pt x="558" y="122"/>
                  </a:lnTo>
                  <a:lnTo>
                    <a:pt x="588" y="104"/>
                  </a:lnTo>
                  <a:lnTo>
                    <a:pt x="619" y="87"/>
                  </a:lnTo>
                  <a:lnTo>
                    <a:pt x="652" y="71"/>
                  </a:lnTo>
                  <a:lnTo>
                    <a:pt x="685" y="56"/>
                  </a:lnTo>
                  <a:lnTo>
                    <a:pt x="718" y="43"/>
                  </a:lnTo>
                  <a:lnTo>
                    <a:pt x="751" y="31"/>
                  </a:lnTo>
                  <a:lnTo>
                    <a:pt x="786" y="20"/>
                  </a:lnTo>
                  <a:lnTo>
                    <a:pt x="822" y="10"/>
                  </a:lnTo>
                  <a:lnTo>
                    <a:pt x="857" y="0"/>
                  </a:lnTo>
                  <a:lnTo>
                    <a:pt x="857" y="0"/>
                  </a:lnTo>
                  <a:lnTo>
                    <a:pt x="806" y="46"/>
                  </a:lnTo>
                  <a:lnTo>
                    <a:pt x="754" y="94"/>
                  </a:lnTo>
                  <a:lnTo>
                    <a:pt x="706" y="144"/>
                  </a:lnTo>
                  <a:lnTo>
                    <a:pt x="660" y="196"/>
                  </a:lnTo>
                  <a:lnTo>
                    <a:pt x="617" y="249"/>
                  </a:lnTo>
                  <a:lnTo>
                    <a:pt x="576" y="304"/>
                  </a:lnTo>
                  <a:lnTo>
                    <a:pt x="536" y="362"/>
                  </a:lnTo>
                  <a:lnTo>
                    <a:pt x="498" y="419"/>
                  </a:lnTo>
                  <a:lnTo>
                    <a:pt x="462" y="479"/>
                  </a:lnTo>
                  <a:lnTo>
                    <a:pt x="429" y="538"/>
                  </a:lnTo>
                  <a:lnTo>
                    <a:pt x="398" y="601"/>
                  </a:lnTo>
                  <a:lnTo>
                    <a:pt x="368" y="664"/>
                  </a:lnTo>
                  <a:lnTo>
                    <a:pt x="340" y="728"/>
                  </a:lnTo>
                  <a:lnTo>
                    <a:pt x="315" y="792"/>
                  </a:lnTo>
                  <a:lnTo>
                    <a:pt x="291" y="858"/>
                  </a:lnTo>
                  <a:lnTo>
                    <a:pt x="269" y="925"/>
                  </a:lnTo>
                  <a:lnTo>
                    <a:pt x="249" y="992"/>
                  </a:lnTo>
                  <a:lnTo>
                    <a:pt x="229" y="1060"/>
                  </a:lnTo>
                  <a:lnTo>
                    <a:pt x="213" y="1128"/>
                  </a:lnTo>
                  <a:lnTo>
                    <a:pt x="198" y="1197"/>
                  </a:lnTo>
                  <a:lnTo>
                    <a:pt x="185" y="1266"/>
                  </a:lnTo>
                  <a:lnTo>
                    <a:pt x="173" y="1336"/>
                  </a:lnTo>
                  <a:lnTo>
                    <a:pt x="162" y="1405"/>
                  </a:lnTo>
                  <a:lnTo>
                    <a:pt x="154" y="1474"/>
                  </a:lnTo>
                  <a:lnTo>
                    <a:pt x="147" y="1544"/>
                  </a:lnTo>
                  <a:lnTo>
                    <a:pt x="140" y="1613"/>
                  </a:lnTo>
                  <a:lnTo>
                    <a:pt x="137" y="1682"/>
                  </a:lnTo>
                  <a:lnTo>
                    <a:pt x="134" y="1752"/>
                  </a:lnTo>
                  <a:lnTo>
                    <a:pt x="132" y="1821"/>
                  </a:lnTo>
                  <a:lnTo>
                    <a:pt x="132" y="1889"/>
                  </a:lnTo>
                  <a:lnTo>
                    <a:pt x="134" y="1956"/>
                  </a:lnTo>
                  <a:lnTo>
                    <a:pt x="135" y="2024"/>
                  </a:lnTo>
                  <a:lnTo>
                    <a:pt x="0" y="2024"/>
                  </a:lnTo>
                  <a:lnTo>
                    <a:pt x="0" y="776"/>
                  </a:lnTo>
                  <a:lnTo>
                    <a:pt x="0" y="776"/>
                  </a:lnTo>
                  <a:close/>
                </a:path>
              </a:pathLst>
            </a:custGeom>
            <a:solidFill>
              <a:schemeClr val="accent2">
                <a:lumMod val="40000"/>
                <a:lumOff val="60000"/>
                <a:alpha val="44000"/>
              </a:schemeClr>
            </a:solidFill>
            <a:ln w="9525">
              <a:noFill/>
              <a:round/>
              <a:headEnd/>
              <a:tailEnd/>
            </a:ln>
          </p:spPr>
          <p:txBody>
            <a:bodyPr/>
            <a:lstStyle/>
            <a:p>
              <a:pPr>
                <a:defRPr/>
              </a:pPr>
              <a:endParaRPr lang="en-US">
                <a:latin typeface="Arial" charset="0"/>
                <a:cs typeface="Arial" charset="0"/>
              </a:endParaRPr>
            </a:p>
          </p:txBody>
        </p:sp>
        <p:sp>
          <p:nvSpPr>
            <p:cNvPr id="8" name="Freeform 9"/>
            <p:cNvSpPr>
              <a:spLocks/>
            </p:cNvSpPr>
            <p:nvPr userDrawn="1"/>
          </p:nvSpPr>
          <p:spPr bwMode="auto">
            <a:xfrm>
              <a:off x="-1" y="2438610"/>
              <a:ext cx="2894974" cy="2153316"/>
            </a:xfrm>
            <a:custGeom>
              <a:avLst/>
              <a:gdLst/>
              <a:ahLst/>
              <a:cxnLst>
                <a:cxn ang="0">
                  <a:pos x="0" y="118"/>
                </a:cxn>
                <a:cxn ang="0">
                  <a:pos x="165" y="69"/>
                </a:cxn>
                <a:cxn ang="0">
                  <a:pos x="327" y="33"/>
                </a:cxn>
                <a:cxn ang="0">
                  <a:pos x="487" y="11"/>
                </a:cxn>
                <a:cxn ang="0">
                  <a:pos x="645" y="1"/>
                </a:cxn>
                <a:cxn ang="0">
                  <a:pos x="797" y="1"/>
                </a:cxn>
                <a:cxn ang="0">
                  <a:pos x="946" y="13"/>
                </a:cxn>
                <a:cxn ang="0">
                  <a:pos x="1088" y="33"/>
                </a:cxn>
                <a:cxn ang="0">
                  <a:pos x="1225" y="62"/>
                </a:cxn>
                <a:cxn ang="0">
                  <a:pos x="1352" y="97"/>
                </a:cxn>
                <a:cxn ang="0">
                  <a:pos x="1472" y="138"/>
                </a:cxn>
                <a:cxn ang="0">
                  <a:pos x="1585" y="184"/>
                </a:cxn>
                <a:cxn ang="0">
                  <a:pos x="1685" y="236"/>
                </a:cxn>
                <a:cxn ang="0">
                  <a:pos x="1776" y="288"/>
                </a:cxn>
                <a:cxn ang="0">
                  <a:pos x="1854" y="343"/>
                </a:cxn>
                <a:cxn ang="0">
                  <a:pos x="1921" y="399"/>
                </a:cxn>
                <a:cxn ang="0">
                  <a:pos x="1974" y="455"/>
                </a:cxn>
                <a:cxn ang="0">
                  <a:pos x="1920" y="434"/>
                </a:cxn>
                <a:cxn ang="0">
                  <a:pos x="1804" y="394"/>
                </a:cxn>
                <a:cxn ang="0">
                  <a:pos x="1680" y="361"/>
                </a:cxn>
                <a:cxn ang="0">
                  <a:pos x="1548" y="338"/>
                </a:cxn>
                <a:cxn ang="0">
                  <a:pos x="1413" y="323"/>
                </a:cxn>
                <a:cxn ang="0">
                  <a:pos x="1273" y="321"/>
                </a:cxn>
                <a:cxn ang="0">
                  <a:pos x="1132" y="331"/>
                </a:cxn>
                <a:cxn ang="0">
                  <a:pos x="990" y="356"/>
                </a:cxn>
                <a:cxn ang="0">
                  <a:pos x="919" y="374"/>
                </a:cxn>
                <a:cxn ang="0">
                  <a:pos x="850" y="396"/>
                </a:cxn>
                <a:cxn ang="0">
                  <a:pos x="781" y="424"/>
                </a:cxn>
                <a:cxn ang="0">
                  <a:pos x="711" y="455"/>
                </a:cxn>
                <a:cxn ang="0">
                  <a:pos x="645" y="490"/>
                </a:cxn>
                <a:cxn ang="0">
                  <a:pos x="579" y="531"/>
                </a:cxn>
                <a:cxn ang="0">
                  <a:pos x="515" y="577"/>
                </a:cxn>
                <a:cxn ang="0">
                  <a:pos x="452" y="629"/>
                </a:cxn>
                <a:cxn ang="0">
                  <a:pos x="391" y="685"/>
                </a:cxn>
                <a:cxn ang="0">
                  <a:pos x="333" y="747"/>
                </a:cxn>
                <a:cxn ang="0">
                  <a:pos x="277" y="815"/>
                </a:cxn>
                <a:cxn ang="0">
                  <a:pos x="223" y="889"/>
                </a:cxn>
                <a:cxn ang="0">
                  <a:pos x="172" y="970"/>
                </a:cxn>
                <a:cxn ang="0">
                  <a:pos x="124" y="1056"/>
                </a:cxn>
                <a:cxn ang="0">
                  <a:pos x="79" y="1150"/>
                </a:cxn>
                <a:cxn ang="0">
                  <a:pos x="38" y="1249"/>
                </a:cxn>
                <a:cxn ang="0">
                  <a:pos x="0" y="1357"/>
                </a:cxn>
                <a:cxn ang="0">
                  <a:pos x="0" y="118"/>
                </a:cxn>
              </a:cxnLst>
              <a:rect l="0" t="0" r="r" b="b"/>
              <a:pathLst>
                <a:path w="1974" h="1357">
                  <a:moveTo>
                    <a:pt x="0" y="118"/>
                  </a:moveTo>
                  <a:lnTo>
                    <a:pt x="0" y="118"/>
                  </a:lnTo>
                  <a:lnTo>
                    <a:pt x="83" y="92"/>
                  </a:lnTo>
                  <a:lnTo>
                    <a:pt x="165" y="69"/>
                  </a:lnTo>
                  <a:lnTo>
                    <a:pt x="246" y="49"/>
                  </a:lnTo>
                  <a:lnTo>
                    <a:pt x="327" y="33"/>
                  </a:lnTo>
                  <a:lnTo>
                    <a:pt x="408" y="21"/>
                  </a:lnTo>
                  <a:lnTo>
                    <a:pt x="487" y="11"/>
                  </a:lnTo>
                  <a:lnTo>
                    <a:pt x="566" y="5"/>
                  </a:lnTo>
                  <a:lnTo>
                    <a:pt x="645" y="1"/>
                  </a:lnTo>
                  <a:lnTo>
                    <a:pt x="721" y="0"/>
                  </a:lnTo>
                  <a:lnTo>
                    <a:pt x="797" y="1"/>
                  </a:lnTo>
                  <a:lnTo>
                    <a:pt x="873" y="6"/>
                  </a:lnTo>
                  <a:lnTo>
                    <a:pt x="946" y="13"/>
                  </a:lnTo>
                  <a:lnTo>
                    <a:pt x="1018" y="23"/>
                  </a:lnTo>
                  <a:lnTo>
                    <a:pt x="1088" y="33"/>
                  </a:lnTo>
                  <a:lnTo>
                    <a:pt x="1157" y="47"/>
                  </a:lnTo>
                  <a:lnTo>
                    <a:pt x="1225" y="62"/>
                  </a:lnTo>
                  <a:lnTo>
                    <a:pt x="1289" y="79"/>
                  </a:lnTo>
                  <a:lnTo>
                    <a:pt x="1352" y="97"/>
                  </a:lnTo>
                  <a:lnTo>
                    <a:pt x="1413" y="117"/>
                  </a:lnTo>
                  <a:lnTo>
                    <a:pt x="1472" y="138"/>
                  </a:lnTo>
                  <a:lnTo>
                    <a:pt x="1530" y="161"/>
                  </a:lnTo>
                  <a:lnTo>
                    <a:pt x="1585" y="184"/>
                  </a:lnTo>
                  <a:lnTo>
                    <a:pt x="1636" y="209"/>
                  </a:lnTo>
                  <a:lnTo>
                    <a:pt x="1685" y="236"/>
                  </a:lnTo>
                  <a:lnTo>
                    <a:pt x="1732" y="262"/>
                  </a:lnTo>
                  <a:lnTo>
                    <a:pt x="1776" y="288"/>
                  </a:lnTo>
                  <a:lnTo>
                    <a:pt x="1816" y="315"/>
                  </a:lnTo>
                  <a:lnTo>
                    <a:pt x="1854" y="343"/>
                  </a:lnTo>
                  <a:lnTo>
                    <a:pt x="1888" y="371"/>
                  </a:lnTo>
                  <a:lnTo>
                    <a:pt x="1921" y="399"/>
                  </a:lnTo>
                  <a:lnTo>
                    <a:pt x="1949" y="427"/>
                  </a:lnTo>
                  <a:lnTo>
                    <a:pt x="1974" y="455"/>
                  </a:lnTo>
                  <a:lnTo>
                    <a:pt x="1974" y="455"/>
                  </a:lnTo>
                  <a:lnTo>
                    <a:pt x="1920" y="434"/>
                  </a:lnTo>
                  <a:lnTo>
                    <a:pt x="1864" y="412"/>
                  </a:lnTo>
                  <a:lnTo>
                    <a:pt x="1804" y="394"/>
                  </a:lnTo>
                  <a:lnTo>
                    <a:pt x="1743" y="376"/>
                  </a:lnTo>
                  <a:lnTo>
                    <a:pt x="1680" y="361"/>
                  </a:lnTo>
                  <a:lnTo>
                    <a:pt x="1614" y="348"/>
                  </a:lnTo>
                  <a:lnTo>
                    <a:pt x="1548" y="338"/>
                  </a:lnTo>
                  <a:lnTo>
                    <a:pt x="1481" y="330"/>
                  </a:lnTo>
                  <a:lnTo>
                    <a:pt x="1413" y="323"/>
                  </a:lnTo>
                  <a:lnTo>
                    <a:pt x="1344" y="320"/>
                  </a:lnTo>
                  <a:lnTo>
                    <a:pt x="1273" y="321"/>
                  </a:lnTo>
                  <a:lnTo>
                    <a:pt x="1203" y="325"/>
                  </a:lnTo>
                  <a:lnTo>
                    <a:pt x="1132" y="331"/>
                  </a:lnTo>
                  <a:lnTo>
                    <a:pt x="1061" y="341"/>
                  </a:lnTo>
                  <a:lnTo>
                    <a:pt x="990" y="356"/>
                  </a:lnTo>
                  <a:lnTo>
                    <a:pt x="954" y="364"/>
                  </a:lnTo>
                  <a:lnTo>
                    <a:pt x="919" y="374"/>
                  </a:lnTo>
                  <a:lnTo>
                    <a:pt x="885" y="384"/>
                  </a:lnTo>
                  <a:lnTo>
                    <a:pt x="850" y="396"/>
                  </a:lnTo>
                  <a:lnTo>
                    <a:pt x="815" y="409"/>
                  </a:lnTo>
                  <a:lnTo>
                    <a:pt x="781" y="424"/>
                  </a:lnTo>
                  <a:lnTo>
                    <a:pt x="746" y="439"/>
                  </a:lnTo>
                  <a:lnTo>
                    <a:pt x="711" y="455"/>
                  </a:lnTo>
                  <a:lnTo>
                    <a:pt x="678" y="472"/>
                  </a:lnTo>
                  <a:lnTo>
                    <a:pt x="645" y="490"/>
                  </a:lnTo>
                  <a:lnTo>
                    <a:pt x="612" y="510"/>
                  </a:lnTo>
                  <a:lnTo>
                    <a:pt x="579" y="531"/>
                  </a:lnTo>
                  <a:lnTo>
                    <a:pt x="546" y="554"/>
                  </a:lnTo>
                  <a:lnTo>
                    <a:pt x="515" y="577"/>
                  </a:lnTo>
                  <a:lnTo>
                    <a:pt x="484" y="602"/>
                  </a:lnTo>
                  <a:lnTo>
                    <a:pt x="452" y="629"/>
                  </a:lnTo>
                  <a:lnTo>
                    <a:pt x="421" y="657"/>
                  </a:lnTo>
                  <a:lnTo>
                    <a:pt x="391" y="685"/>
                  </a:lnTo>
                  <a:lnTo>
                    <a:pt x="361" y="716"/>
                  </a:lnTo>
                  <a:lnTo>
                    <a:pt x="333" y="747"/>
                  </a:lnTo>
                  <a:lnTo>
                    <a:pt x="304" y="780"/>
                  </a:lnTo>
                  <a:lnTo>
                    <a:pt x="277" y="815"/>
                  </a:lnTo>
                  <a:lnTo>
                    <a:pt x="249" y="851"/>
                  </a:lnTo>
                  <a:lnTo>
                    <a:pt x="223" y="889"/>
                  </a:lnTo>
                  <a:lnTo>
                    <a:pt x="198" y="929"/>
                  </a:lnTo>
                  <a:lnTo>
                    <a:pt x="172" y="970"/>
                  </a:lnTo>
                  <a:lnTo>
                    <a:pt x="149" y="1012"/>
                  </a:lnTo>
                  <a:lnTo>
                    <a:pt x="124" y="1056"/>
                  </a:lnTo>
                  <a:lnTo>
                    <a:pt x="101" y="1102"/>
                  </a:lnTo>
                  <a:lnTo>
                    <a:pt x="79" y="1150"/>
                  </a:lnTo>
                  <a:lnTo>
                    <a:pt x="58" y="1198"/>
                  </a:lnTo>
                  <a:lnTo>
                    <a:pt x="38" y="1249"/>
                  </a:lnTo>
                  <a:lnTo>
                    <a:pt x="18" y="1302"/>
                  </a:lnTo>
                  <a:lnTo>
                    <a:pt x="0" y="1357"/>
                  </a:lnTo>
                  <a:lnTo>
                    <a:pt x="0" y="118"/>
                  </a:lnTo>
                  <a:lnTo>
                    <a:pt x="0" y="118"/>
                  </a:lnTo>
                  <a:close/>
                </a:path>
              </a:pathLst>
            </a:custGeom>
            <a:solidFill>
              <a:schemeClr val="accent2">
                <a:lumMod val="40000"/>
                <a:lumOff val="60000"/>
              </a:schemeClr>
            </a:solidFill>
            <a:ln w="9525">
              <a:noFill/>
              <a:round/>
              <a:headEnd/>
              <a:tailEnd/>
            </a:ln>
          </p:spPr>
          <p:txBody>
            <a:bodyPr/>
            <a:lstStyle/>
            <a:p>
              <a:pPr>
                <a:defRPr/>
              </a:pPr>
              <a:endParaRPr lang="en-US">
                <a:latin typeface="Arial" charset="0"/>
                <a:cs typeface="Arial" charset="0"/>
              </a:endParaRPr>
            </a:p>
          </p:txBody>
        </p:sp>
        <p:sp>
          <p:nvSpPr>
            <p:cNvPr id="9" name="Freeform 10"/>
            <p:cNvSpPr>
              <a:spLocks/>
            </p:cNvSpPr>
            <p:nvPr userDrawn="1"/>
          </p:nvSpPr>
          <p:spPr bwMode="auto">
            <a:xfrm>
              <a:off x="1224140" y="3886278"/>
              <a:ext cx="3276878" cy="2971722"/>
            </a:xfrm>
            <a:custGeom>
              <a:avLst/>
              <a:gdLst/>
              <a:ahLst/>
              <a:cxnLst>
                <a:cxn ang="0">
                  <a:pos x="1377" y="130"/>
                </a:cxn>
                <a:cxn ang="0">
                  <a:pos x="1299" y="89"/>
                </a:cxn>
                <a:cxn ang="0">
                  <a:pos x="1220" y="56"/>
                </a:cxn>
                <a:cxn ang="0">
                  <a:pos x="1137" y="30"/>
                </a:cxn>
                <a:cxn ang="0">
                  <a:pos x="1052" y="11"/>
                </a:cxn>
                <a:cxn ang="0">
                  <a:pos x="966" y="2"/>
                </a:cxn>
                <a:cxn ang="0">
                  <a:pos x="880" y="0"/>
                </a:cxn>
                <a:cxn ang="0">
                  <a:pos x="794" y="5"/>
                </a:cxn>
                <a:cxn ang="0">
                  <a:pos x="708" y="18"/>
                </a:cxn>
                <a:cxn ang="0">
                  <a:pos x="624" y="40"/>
                </a:cxn>
                <a:cxn ang="0">
                  <a:pos x="543" y="69"/>
                </a:cxn>
                <a:cxn ang="0">
                  <a:pos x="466" y="107"/>
                </a:cxn>
                <a:cxn ang="0">
                  <a:pos x="391" y="155"/>
                </a:cxn>
                <a:cxn ang="0">
                  <a:pos x="322" y="210"/>
                </a:cxn>
                <a:cxn ang="0">
                  <a:pos x="258" y="272"/>
                </a:cxn>
                <a:cxn ang="0">
                  <a:pos x="200" y="345"/>
                </a:cxn>
                <a:cxn ang="0">
                  <a:pos x="149" y="426"/>
                </a:cxn>
                <a:cxn ang="0">
                  <a:pos x="124" y="472"/>
                </a:cxn>
                <a:cxn ang="0">
                  <a:pos x="83" y="568"/>
                </a:cxn>
                <a:cxn ang="0">
                  <a:pos x="48" y="667"/>
                </a:cxn>
                <a:cxn ang="0">
                  <a:pos x="23" y="769"/>
                </a:cxn>
                <a:cxn ang="0">
                  <a:pos x="7" y="875"/>
                </a:cxn>
                <a:cxn ang="0">
                  <a:pos x="0" y="982"/>
                </a:cxn>
                <a:cxn ang="0">
                  <a:pos x="2" y="1090"/>
                </a:cxn>
                <a:cxn ang="0">
                  <a:pos x="12" y="1200"/>
                </a:cxn>
                <a:cxn ang="0">
                  <a:pos x="31" y="1311"/>
                </a:cxn>
                <a:cxn ang="0">
                  <a:pos x="61" y="1420"/>
                </a:cxn>
                <a:cxn ang="0">
                  <a:pos x="101" y="1529"/>
                </a:cxn>
                <a:cxn ang="0">
                  <a:pos x="149" y="1636"/>
                </a:cxn>
                <a:cxn ang="0">
                  <a:pos x="206" y="1742"/>
                </a:cxn>
                <a:cxn ang="0">
                  <a:pos x="274" y="1844"/>
                </a:cxn>
                <a:cxn ang="0">
                  <a:pos x="353" y="1943"/>
                </a:cxn>
                <a:cxn ang="0">
                  <a:pos x="441" y="2039"/>
                </a:cxn>
                <a:cxn ang="0">
                  <a:pos x="2552" y="2085"/>
                </a:cxn>
                <a:cxn ang="0">
                  <a:pos x="2526" y="2070"/>
                </a:cxn>
                <a:cxn ang="0">
                  <a:pos x="2336" y="1955"/>
                </a:cxn>
                <a:cxn ang="0">
                  <a:pos x="2192" y="1860"/>
                </a:cxn>
                <a:cxn ang="0">
                  <a:pos x="2025" y="1748"/>
                </a:cxn>
                <a:cxn ang="0">
                  <a:pos x="1849" y="1619"/>
                </a:cxn>
                <a:cxn ang="0">
                  <a:pos x="1667" y="1477"/>
                </a:cxn>
                <a:cxn ang="0">
                  <a:pos x="1492" y="1326"/>
                </a:cxn>
                <a:cxn ang="0">
                  <a:pos x="1410" y="1246"/>
                </a:cxn>
                <a:cxn ang="0">
                  <a:pos x="1332" y="1167"/>
                </a:cxn>
                <a:cxn ang="0">
                  <a:pos x="1261" y="1086"/>
                </a:cxn>
                <a:cxn ang="0">
                  <a:pos x="1195" y="1004"/>
                </a:cxn>
                <a:cxn ang="0">
                  <a:pos x="1139" y="923"/>
                </a:cxn>
                <a:cxn ang="0">
                  <a:pos x="1091" y="840"/>
                </a:cxn>
                <a:cxn ang="0">
                  <a:pos x="1055" y="761"/>
                </a:cxn>
                <a:cxn ang="0">
                  <a:pos x="1030" y="680"/>
                </a:cxn>
                <a:cxn ang="0">
                  <a:pos x="1017" y="602"/>
                </a:cxn>
                <a:cxn ang="0">
                  <a:pos x="1019" y="527"/>
                </a:cxn>
                <a:cxn ang="0">
                  <a:pos x="1028" y="470"/>
                </a:cxn>
                <a:cxn ang="0">
                  <a:pos x="1040" y="434"/>
                </a:cxn>
                <a:cxn ang="0">
                  <a:pos x="1057" y="398"/>
                </a:cxn>
                <a:cxn ang="0">
                  <a:pos x="1076" y="363"/>
                </a:cxn>
                <a:cxn ang="0">
                  <a:pos x="1101" y="330"/>
                </a:cxn>
                <a:cxn ang="0">
                  <a:pos x="1131" y="295"/>
                </a:cxn>
                <a:cxn ang="0">
                  <a:pos x="1182" y="248"/>
                </a:cxn>
                <a:cxn ang="0">
                  <a:pos x="1269" y="186"/>
                </a:cxn>
                <a:cxn ang="0">
                  <a:pos x="1377" y="130"/>
                </a:cxn>
              </a:cxnLst>
              <a:rect l="0" t="0" r="r" b="b"/>
              <a:pathLst>
                <a:path w="2552" h="2085">
                  <a:moveTo>
                    <a:pt x="1377" y="130"/>
                  </a:moveTo>
                  <a:lnTo>
                    <a:pt x="1377" y="130"/>
                  </a:lnTo>
                  <a:lnTo>
                    <a:pt x="1339" y="109"/>
                  </a:lnTo>
                  <a:lnTo>
                    <a:pt x="1299" y="89"/>
                  </a:lnTo>
                  <a:lnTo>
                    <a:pt x="1260" y="73"/>
                  </a:lnTo>
                  <a:lnTo>
                    <a:pt x="1220" y="56"/>
                  </a:lnTo>
                  <a:lnTo>
                    <a:pt x="1179" y="43"/>
                  </a:lnTo>
                  <a:lnTo>
                    <a:pt x="1137" y="30"/>
                  </a:lnTo>
                  <a:lnTo>
                    <a:pt x="1094" y="20"/>
                  </a:lnTo>
                  <a:lnTo>
                    <a:pt x="1052" y="11"/>
                  </a:lnTo>
                  <a:lnTo>
                    <a:pt x="1009" y="7"/>
                  </a:lnTo>
                  <a:lnTo>
                    <a:pt x="966" y="2"/>
                  </a:lnTo>
                  <a:lnTo>
                    <a:pt x="923" y="0"/>
                  </a:lnTo>
                  <a:lnTo>
                    <a:pt x="880" y="0"/>
                  </a:lnTo>
                  <a:lnTo>
                    <a:pt x="837" y="2"/>
                  </a:lnTo>
                  <a:lnTo>
                    <a:pt x="794" y="5"/>
                  </a:lnTo>
                  <a:lnTo>
                    <a:pt x="751" y="10"/>
                  </a:lnTo>
                  <a:lnTo>
                    <a:pt x="708" y="18"/>
                  </a:lnTo>
                  <a:lnTo>
                    <a:pt x="667" y="28"/>
                  </a:lnTo>
                  <a:lnTo>
                    <a:pt x="624" y="40"/>
                  </a:lnTo>
                  <a:lnTo>
                    <a:pt x="584" y="54"/>
                  </a:lnTo>
                  <a:lnTo>
                    <a:pt x="543" y="69"/>
                  </a:lnTo>
                  <a:lnTo>
                    <a:pt x="504" y="87"/>
                  </a:lnTo>
                  <a:lnTo>
                    <a:pt x="466" y="107"/>
                  </a:lnTo>
                  <a:lnTo>
                    <a:pt x="428" y="130"/>
                  </a:lnTo>
                  <a:lnTo>
                    <a:pt x="391" y="155"/>
                  </a:lnTo>
                  <a:lnTo>
                    <a:pt x="357" y="182"/>
                  </a:lnTo>
                  <a:lnTo>
                    <a:pt x="322" y="210"/>
                  </a:lnTo>
                  <a:lnTo>
                    <a:pt x="289" y="241"/>
                  </a:lnTo>
                  <a:lnTo>
                    <a:pt x="258" y="272"/>
                  </a:lnTo>
                  <a:lnTo>
                    <a:pt x="228" y="309"/>
                  </a:lnTo>
                  <a:lnTo>
                    <a:pt x="200" y="345"/>
                  </a:lnTo>
                  <a:lnTo>
                    <a:pt x="173" y="385"/>
                  </a:lnTo>
                  <a:lnTo>
                    <a:pt x="149" y="426"/>
                  </a:lnTo>
                  <a:lnTo>
                    <a:pt x="149" y="426"/>
                  </a:lnTo>
                  <a:lnTo>
                    <a:pt x="124" y="472"/>
                  </a:lnTo>
                  <a:lnTo>
                    <a:pt x="102" y="520"/>
                  </a:lnTo>
                  <a:lnTo>
                    <a:pt x="83" y="568"/>
                  </a:lnTo>
                  <a:lnTo>
                    <a:pt x="64" y="617"/>
                  </a:lnTo>
                  <a:lnTo>
                    <a:pt x="48" y="667"/>
                  </a:lnTo>
                  <a:lnTo>
                    <a:pt x="35" y="718"/>
                  </a:lnTo>
                  <a:lnTo>
                    <a:pt x="23" y="769"/>
                  </a:lnTo>
                  <a:lnTo>
                    <a:pt x="15" y="822"/>
                  </a:lnTo>
                  <a:lnTo>
                    <a:pt x="7" y="875"/>
                  </a:lnTo>
                  <a:lnTo>
                    <a:pt x="2" y="928"/>
                  </a:lnTo>
                  <a:lnTo>
                    <a:pt x="0" y="982"/>
                  </a:lnTo>
                  <a:lnTo>
                    <a:pt x="0" y="1035"/>
                  </a:lnTo>
                  <a:lnTo>
                    <a:pt x="2" y="1090"/>
                  </a:lnTo>
                  <a:lnTo>
                    <a:pt x="5" y="1146"/>
                  </a:lnTo>
                  <a:lnTo>
                    <a:pt x="12" y="1200"/>
                  </a:lnTo>
                  <a:lnTo>
                    <a:pt x="22" y="1255"/>
                  </a:lnTo>
                  <a:lnTo>
                    <a:pt x="31" y="1311"/>
                  </a:lnTo>
                  <a:lnTo>
                    <a:pt x="46" y="1365"/>
                  </a:lnTo>
                  <a:lnTo>
                    <a:pt x="61" y="1420"/>
                  </a:lnTo>
                  <a:lnTo>
                    <a:pt x="79" y="1474"/>
                  </a:lnTo>
                  <a:lnTo>
                    <a:pt x="101" y="1529"/>
                  </a:lnTo>
                  <a:lnTo>
                    <a:pt x="124" y="1583"/>
                  </a:lnTo>
                  <a:lnTo>
                    <a:pt x="149" y="1636"/>
                  </a:lnTo>
                  <a:lnTo>
                    <a:pt x="177" y="1689"/>
                  </a:lnTo>
                  <a:lnTo>
                    <a:pt x="206" y="1742"/>
                  </a:lnTo>
                  <a:lnTo>
                    <a:pt x="239" y="1793"/>
                  </a:lnTo>
                  <a:lnTo>
                    <a:pt x="274" y="1844"/>
                  </a:lnTo>
                  <a:lnTo>
                    <a:pt x="312" y="1895"/>
                  </a:lnTo>
                  <a:lnTo>
                    <a:pt x="353" y="1943"/>
                  </a:lnTo>
                  <a:lnTo>
                    <a:pt x="396" y="1993"/>
                  </a:lnTo>
                  <a:lnTo>
                    <a:pt x="441" y="2039"/>
                  </a:lnTo>
                  <a:lnTo>
                    <a:pt x="489" y="2085"/>
                  </a:lnTo>
                  <a:lnTo>
                    <a:pt x="2552" y="2085"/>
                  </a:lnTo>
                  <a:lnTo>
                    <a:pt x="2552" y="2085"/>
                  </a:lnTo>
                  <a:lnTo>
                    <a:pt x="2526" y="2070"/>
                  </a:lnTo>
                  <a:lnTo>
                    <a:pt x="2450" y="2026"/>
                  </a:lnTo>
                  <a:lnTo>
                    <a:pt x="2336" y="1955"/>
                  </a:lnTo>
                  <a:lnTo>
                    <a:pt x="2266" y="1910"/>
                  </a:lnTo>
                  <a:lnTo>
                    <a:pt x="2192" y="1860"/>
                  </a:lnTo>
                  <a:lnTo>
                    <a:pt x="2111" y="1808"/>
                  </a:lnTo>
                  <a:lnTo>
                    <a:pt x="2025" y="1748"/>
                  </a:lnTo>
                  <a:lnTo>
                    <a:pt x="1938" y="1685"/>
                  </a:lnTo>
                  <a:lnTo>
                    <a:pt x="1849" y="1619"/>
                  </a:lnTo>
                  <a:lnTo>
                    <a:pt x="1758" y="1550"/>
                  </a:lnTo>
                  <a:lnTo>
                    <a:pt x="1667" y="1477"/>
                  </a:lnTo>
                  <a:lnTo>
                    <a:pt x="1578" y="1403"/>
                  </a:lnTo>
                  <a:lnTo>
                    <a:pt x="1492" y="1326"/>
                  </a:lnTo>
                  <a:lnTo>
                    <a:pt x="1451" y="1286"/>
                  </a:lnTo>
                  <a:lnTo>
                    <a:pt x="1410" y="1246"/>
                  </a:lnTo>
                  <a:lnTo>
                    <a:pt x="1370" y="1207"/>
                  </a:lnTo>
                  <a:lnTo>
                    <a:pt x="1332" y="1167"/>
                  </a:lnTo>
                  <a:lnTo>
                    <a:pt x="1296" y="1126"/>
                  </a:lnTo>
                  <a:lnTo>
                    <a:pt x="1261" y="1086"/>
                  </a:lnTo>
                  <a:lnTo>
                    <a:pt x="1227" y="1045"/>
                  </a:lnTo>
                  <a:lnTo>
                    <a:pt x="1195" y="1004"/>
                  </a:lnTo>
                  <a:lnTo>
                    <a:pt x="1167" y="962"/>
                  </a:lnTo>
                  <a:lnTo>
                    <a:pt x="1139" y="923"/>
                  </a:lnTo>
                  <a:lnTo>
                    <a:pt x="1114" y="881"/>
                  </a:lnTo>
                  <a:lnTo>
                    <a:pt x="1091" y="840"/>
                  </a:lnTo>
                  <a:lnTo>
                    <a:pt x="1071" y="801"/>
                  </a:lnTo>
                  <a:lnTo>
                    <a:pt x="1055" y="761"/>
                  </a:lnTo>
                  <a:lnTo>
                    <a:pt x="1042" y="720"/>
                  </a:lnTo>
                  <a:lnTo>
                    <a:pt x="1030" y="680"/>
                  </a:lnTo>
                  <a:lnTo>
                    <a:pt x="1022" y="642"/>
                  </a:lnTo>
                  <a:lnTo>
                    <a:pt x="1017" y="602"/>
                  </a:lnTo>
                  <a:lnTo>
                    <a:pt x="1015" y="565"/>
                  </a:lnTo>
                  <a:lnTo>
                    <a:pt x="1019" y="527"/>
                  </a:lnTo>
                  <a:lnTo>
                    <a:pt x="1023" y="489"/>
                  </a:lnTo>
                  <a:lnTo>
                    <a:pt x="1028" y="470"/>
                  </a:lnTo>
                  <a:lnTo>
                    <a:pt x="1033" y="452"/>
                  </a:lnTo>
                  <a:lnTo>
                    <a:pt x="1040" y="434"/>
                  </a:lnTo>
                  <a:lnTo>
                    <a:pt x="1048" y="416"/>
                  </a:lnTo>
                  <a:lnTo>
                    <a:pt x="1057" y="398"/>
                  </a:lnTo>
                  <a:lnTo>
                    <a:pt x="1066" y="381"/>
                  </a:lnTo>
                  <a:lnTo>
                    <a:pt x="1076" y="363"/>
                  </a:lnTo>
                  <a:lnTo>
                    <a:pt x="1088" y="347"/>
                  </a:lnTo>
                  <a:lnTo>
                    <a:pt x="1101" y="330"/>
                  </a:lnTo>
                  <a:lnTo>
                    <a:pt x="1116" y="312"/>
                  </a:lnTo>
                  <a:lnTo>
                    <a:pt x="1131" y="295"/>
                  </a:lnTo>
                  <a:lnTo>
                    <a:pt x="1147" y="281"/>
                  </a:lnTo>
                  <a:lnTo>
                    <a:pt x="1182" y="248"/>
                  </a:lnTo>
                  <a:lnTo>
                    <a:pt x="1223" y="216"/>
                  </a:lnTo>
                  <a:lnTo>
                    <a:pt x="1269" y="186"/>
                  </a:lnTo>
                  <a:lnTo>
                    <a:pt x="1321" y="158"/>
                  </a:lnTo>
                  <a:lnTo>
                    <a:pt x="1377" y="130"/>
                  </a:lnTo>
                  <a:lnTo>
                    <a:pt x="1377" y="130"/>
                  </a:lnTo>
                  <a:close/>
                </a:path>
              </a:pathLst>
            </a:custGeom>
            <a:solidFill>
              <a:schemeClr val="bg1">
                <a:lumMod val="95000"/>
                <a:alpha val="34000"/>
              </a:schemeClr>
            </a:solidFill>
            <a:ln w="9525">
              <a:noFill/>
              <a:round/>
              <a:headEnd/>
              <a:tailEnd/>
            </a:ln>
          </p:spPr>
          <p:txBody>
            <a:bodyPr/>
            <a:lstStyle/>
            <a:p>
              <a:pPr>
                <a:defRPr/>
              </a:pPr>
              <a:endParaRPr lang="en-US">
                <a:latin typeface="Arial" charset="0"/>
                <a:cs typeface="Arial" charset="0"/>
              </a:endParaRPr>
            </a:p>
          </p:txBody>
        </p:sp>
        <p:sp>
          <p:nvSpPr>
            <p:cNvPr id="10" name="Freeform 11"/>
            <p:cNvSpPr>
              <a:spLocks/>
            </p:cNvSpPr>
            <p:nvPr userDrawn="1"/>
          </p:nvSpPr>
          <p:spPr bwMode="auto">
            <a:xfrm>
              <a:off x="876334" y="3993581"/>
              <a:ext cx="1720276" cy="2864419"/>
            </a:xfrm>
            <a:custGeom>
              <a:avLst/>
              <a:gdLst/>
              <a:ahLst/>
              <a:cxnLst>
                <a:cxn ang="0">
                  <a:pos x="99" y="1804"/>
                </a:cxn>
                <a:cxn ang="0">
                  <a:pos x="57" y="1647"/>
                </a:cxn>
                <a:cxn ang="0">
                  <a:pos x="29" y="1492"/>
                </a:cxn>
                <a:cxn ang="0">
                  <a:pos x="10" y="1342"/>
                </a:cxn>
                <a:cxn ang="0">
                  <a:pos x="1" y="1195"/>
                </a:cxn>
                <a:cxn ang="0">
                  <a:pos x="1" y="1054"/>
                </a:cxn>
                <a:cxn ang="0">
                  <a:pos x="10" y="919"/>
                </a:cxn>
                <a:cxn ang="0">
                  <a:pos x="26" y="790"/>
                </a:cxn>
                <a:cxn ang="0">
                  <a:pos x="49" y="667"/>
                </a:cxn>
                <a:cxn ang="0">
                  <a:pos x="81" y="553"/>
                </a:cxn>
                <a:cxn ang="0">
                  <a:pos x="117" y="445"/>
                </a:cxn>
                <a:cxn ang="0">
                  <a:pos x="158" y="346"/>
                </a:cxn>
                <a:cxn ang="0">
                  <a:pos x="203" y="255"/>
                </a:cxn>
                <a:cxn ang="0">
                  <a:pos x="254" y="176"/>
                </a:cxn>
                <a:cxn ang="0">
                  <a:pos x="307" y="105"/>
                </a:cxn>
                <a:cxn ang="0">
                  <a:pos x="363" y="47"/>
                </a:cxn>
                <a:cxn ang="0">
                  <a:pos x="421" y="0"/>
                </a:cxn>
                <a:cxn ang="0">
                  <a:pos x="383" y="57"/>
                </a:cxn>
                <a:cxn ang="0">
                  <a:pos x="317" y="176"/>
                </a:cxn>
                <a:cxn ang="0">
                  <a:pos x="265" y="298"/>
                </a:cxn>
                <a:cxn ang="0">
                  <a:pos x="226" y="421"/>
                </a:cxn>
                <a:cxn ang="0">
                  <a:pos x="201" y="544"/>
                </a:cxn>
                <a:cxn ang="0">
                  <a:pos x="188" y="667"/>
                </a:cxn>
                <a:cxn ang="0">
                  <a:pos x="186" y="789"/>
                </a:cxn>
                <a:cxn ang="0">
                  <a:pos x="196" y="911"/>
                </a:cxn>
                <a:cxn ang="0">
                  <a:pos x="219" y="1030"/>
                </a:cxn>
                <a:cxn ang="0">
                  <a:pos x="252" y="1147"/>
                </a:cxn>
                <a:cxn ang="0">
                  <a:pos x="297" y="1261"/>
                </a:cxn>
                <a:cxn ang="0">
                  <a:pos x="351" y="1371"/>
                </a:cxn>
                <a:cxn ang="0">
                  <a:pos x="416" y="1477"/>
                </a:cxn>
                <a:cxn ang="0">
                  <a:pos x="492" y="1578"/>
                </a:cxn>
                <a:cxn ang="0">
                  <a:pos x="576" y="1674"/>
                </a:cxn>
                <a:cxn ang="0">
                  <a:pos x="668" y="1763"/>
                </a:cxn>
                <a:cxn ang="0">
                  <a:pos x="99" y="1804"/>
                </a:cxn>
              </a:cxnLst>
              <a:rect l="0" t="0" r="r" b="b"/>
              <a:pathLst>
                <a:path w="718" h="1804">
                  <a:moveTo>
                    <a:pt x="99" y="1804"/>
                  </a:moveTo>
                  <a:lnTo>
                    <a:pt x="99" y="1804"/>
                  </a:lnTo>
                  <a:lnTo>
                    <a:pt x="77" y="1725"/>
                  </a:lnTo>
                  <a:lnTo>
                    <a:pt x="57" y="1647"/>
                  </a:lnTo>
                  <a:lnTo>
                    <a:pt x="43" y="1570"/>
                  </a:lnTo>
                  <a:lnTo>
                    <a:pt x="29" y="1492"/>
                  </a:lnTo>
                  <a:lnTo>
                    <a:pt x="18" y="1416"/>
                  </a:lnTo>
                  <a:lnTo>
                    <a:pt x="10" y="1342"/>
                  </a:lnTo>
                  <a:lnTo>
                    <a:pt x="5" y="1267"/>
                  </a:lnTo>
                  <a:lnTo>
                    <a:pt x="1" y="1195"/>
                  </a:lnTo>
                  <a:lnTo>
                    <a:pt x="0" y="1124"/>
                  </a:lnTo>
                  <a:lnTo>
                    <a:pt x="1" y="1054"/>
                  </a:lnTo>
                  <a:lnTo>
                    <a:pt x="5" y="987"/>
                  </a:lnTo>
                  <a:lnTo>
                    <a:pt x="10" y="919"/>
                  </a:lnTo>
                  <a:lnTo>
                    <a:pt x="18" y="853"/>
                  </a:lnTo>
                  <a:lnTo>
                    <a:pt x="26" y="790"/>
                  </a:lnTo>
                  <a:lnTo>
                    <a:pt x="38" y="728"/>
                  </a:lnTo>
                  <a:lnTo>
                    <a:pt x="49" y="667"/>
                  </a:lnTo>
                  <a:lnTo>
                    <a:pt x="64" y="609"/>
                  </a:lnTo>
                  <a:lnTo>
                    <a:pt x="81" y="553"/>
                  </a:lnTo>
                  <a:lnTo>
                    <a:pt x="97" y="496"/>
                  </a:lnTo>
                  <a:lnTo>
                    <a:pt x="117" y="445"/>
                  </a:lnTo>
                  <a:lnTo>
                    <a:pt x="137" y="394"/>
                  </a:lnTo>
                  <a:lnTo>
                    <a:pt x="158" y="346"/>
                  </a:lnTo>
                  <a:lnTo>
                    <a:pt x="180" y="300"/>
                  </a:lnTo>
                  <a:lnTo>
                    <a:pt x="203" y="255"/>
                  </a:lnTo>
                  <a:lnTo>
                    <a:pt x="227" y="214"/>
                  </a:lnTo>
                  <a:lnTo>
                    <a:pt x="254" y="176"/>
                  </a:lnTo>
                  <a:lnTo>
                    <a:pt x="280" y="140"/>
                  </a:lnTo>
                  <a:lnTo>
                    <a:pt x="307" y="105"/>
                  </a:lnTo>
                  <a:lnTo>
                    <a:pt x="335" y="76"/>
                  </a:lnTo>
                  <a:lnTo>
                    <a:pt x="363" y="47"/>
                  </a:lnTo>
                  <a:lnTo>
                    <a:pt x="391" y="21"/>
                  </a:lnTo>
                  <a:lnTo>
                    <a:pt x="421" y="0"/>
                  </a:lnTo>
                  <a:lnTo>
                    <a:pt x="421" y="0"/>
                  </a:lnTo>
                  <a:lnTo>
                    <a:pt x="383" y="57"/>
                  </a:lnTo>
                  <a:lnTo>
                    <a:pt x="348" y="117"/>
                  </a:lnTo>
                  <a:lnTo>
                    <a:pt x="317" y="176"/>
                  </a:lnTo>
                  <a:lnTo>
                    <a:pt x="289" y="237"/>
                  </a:lnTo>
                  <a:lnTo>
                    <a:pt x="265" y="298"/>
                  </a:lnTo>
                  <a:lnTo>
                    <a:pt x="244" y="359"/>
                  </a:lnTo>
                  <a:lnTo>
                    <a:pt x="226" y="421"/>
                  </a:lnTo>
                  <a:lnTo>
                    <a:pt x="213" y="482"/>
                  </a:lnTo>
                  <a:lnTo>
                    <a:pt x="201" y="544"/>
                  </a:lnTo>
                  <a:lnTo>
                    <a:pt x="193" y="605"/>
                  </a:lnTo>
                  <a:lnTo>
                    <a:pt x="188" y="667"/>
                  </a:lnTo>
                  <a:lnTo>
                    <a:pt x="185" y="728"/>
                  </a:lnTo>
                  <a:lnTo>
                    <a:pt x="186" y="789"/>
                  </a:lnTo>
                  <a:lnTo>
                    <a:pt x="189" y="850"/>
                  </a:lnTo>
                  <a:lnTo>
                    <a:pt x="196" y="911"/>
                  </a:lnTo>
                  <a:lnTo>
                    <a:pt x="206" y="970"/>
                  </a:lnTo>
                  <a:lnTo>
                    <a:pt x="219" y="1030"/>
                  </a:lnTo>
                  <a:lnTo>
                    <a:pt x="234" y="1089"/>
                  </a:lnTo>
                  <a:lnTo>
                    <a:pt x="252" y="1147"/>
                  </a:lnTo>
                  <a:lnTo>
                    <a:pt x="274" y="1205"/>
                  </a:lnTo>
                  <a:lnTo>
                    <a:pt x="297" y="1261"/>
                  </a:lnTo>
                  <a:lnTo>
                    <a:pt x="323" y="1317"/>
                  </a:lnTo>
                  <a:lnTo>
                    <a:pt x="351" y="1371"/>
                  </a:lnTo>
                  <a:lnTo>
                    <a:pt x="383" y="1424"/>
                  </a:lnTo>
                  <a:lnTo>
                    <a:pt x="416" y="1477"/>
                  </a:lnTo>
                  <a:lnTo>
                    <a:pt x="452" y="1528"/>
                  </a:lnTo>
                  <a:lnTo>
                    <a:pt x="492" y="1578"/>
                  </a:lnTo>
                  <a:lnTo>
                    <a:pt x="531" y="1626"/>
                  </a:lnTo>
                  <a:lnTo>
                    <a:pt x="576" y="1674"/>
                  </a:lnTo>
                  <a:lnTo>
                    <a:pt x="620" y="1718"/>
                  </a:lnTo>
                  <a:lnTo>
                    <a:pt x="668" y="1763"/>
                  </a:lnTo>
                  <a:lnTo>
                    <a:pt x="718" y="1804"/>
                  </a:lnTo>
                  <a:lnTo>
                    <a:pt x="99" y="1804"/>
                  </a:lnTo>
                  <a:lnTo>
                    <a:pt x="99" y="1804"/>
                  </a:lnTo>
                  <a:close/>
                </a:path>
              </a:pathLst>
            </a:custGeom>
            <a:solidFill>
              <a:schemeClr val="accent2">
                <a:lumMod val="60000"/>
                <a:lumOff val="40000"/>
                <a:alpha val="37000"/>
              </a:schemeClr>
            </a:solidFill>
            <a:ln w="9525">
              <a:noFill/>
              <a:round/>
              <a:headEnd/>
              <a:tailEnd/>
            </a:ln>
          </p:spPr>
          <p:txBody>
            <a:bodyPr/>
            <a:lstStyle/>
            <a:p>
              <a:pPr>
                <a:defRPr/>
              </a:pPr>
              <a:endParaRPr lang="en-US">
                <a:latin typeface="Arial" charset="0"/>
                <a:cs typeface="Arial" charset="0"/>
              </a:endParaRPr>
            </a:p>
          </p:txBody>
        </p:sp>
      </p:grpSp>
      <p:sp>
        <p:nvSpPr>
          <p:cNvPr id="11" name="Freeform 24"/>
          <p:cNvSpPr>
            <a:spLocks/>
          </p:cNvSpPr>
          <p:nvPr/>
        </p:nvSpPr>
        <p:spPr bwMode="auto">
          <a:xfrm>
            <a:off x="7543800" y="0"/>
            <a:ext cx="1600200" cy="2209800"/>
          </a:xfrm>
          <a:custGeom>
            <a:avLst/>
            <a:gdLst>
              <a:gd name="T0" fmla="*/ 0 w 1432"/>
              <a:gd name="T1" fmla="*/ 0 h 3492"/>
              <a:gd name="T2" fmla="*/ 2147483647 w 1432"/>
              <a:gd name="T3" fmla="*/ 0 h 3492"/>
              <a:gd name="T4" fmla="*/ 2147483647 w 1432"/>
              <a:gd name="T5" fmla="*/ 2147483647 h 3492"/>
              <a:gd name="T6" fmla="*/ 2147483647 w 1432"/>
              <a:gd name="T7" fmla="*/ 2147483647 h 3492"/>
              <a:gd name="T8" fmla="*/ 2147483647 w 1432"/>
              <a:gd name="T9" fmla="*/ 2147483647 h 3492"/>
              <a:gd name="T10" fmla="*/ 2147483647 w 1432"/>
              <a:gd name="T11" fmla="*/ 2147483647 h 3492"/>
              <a:gd name="T12" fmla="*/ 2147483647 w 1432"/>
              <a:gd name="T13" fmla="*/ 2147483647 h 3492"/>
              <a:gd name="T14" fmla="*/ 2147483647 w 1432"/>
              <a:gd name="T15" fmla="*/ 2147483647 h 3492"/>
              <a:gd name="T16" fmla="*/ 2147483647 w 1432"/>
              <a:gd name="T17" fmla="*/ 2147483647 h 3492"/>
              <a:gd name="T18" fmla="*/ 2147483647 w 1432"/>
              <a:gd name="T19" fmla="*/ 2147483647 h 3492"/>
              <a:gd name="T20" fmla="*/ 2147483647 w 1432"/>
              <a:gd name="T21" fmla="*/ 2147483647 h 3492"/>
              <a:gd name="T22" fmla="*/ 2147483647 w 1432"/>
              <a:gd name="T23" fmla="*/ 2147483647 h 3492"/>
              <a:gd name="T24" fmla="*/ 2147483647 w 1432"/>
              <a:gd name="T25" fmla="*/ 2147483647 h 3492"/>
              <a:gd name="T26" fmla="*/ 2147483647 w 1432"/>
              <a:gd name="T27" fmla="*/ 2147483647 h 3492"/>
              <a:gd name="T28" fmla="*/ 2147483647 w 1432"/>
              <a:gd name="T29" fmla="*/ 2147483647 h 3492"/>
              <a:gd name="T30" fmla="*/ 2147483647 w 1432"/>
              <a:gd name="T31" fmla="*/ 2147483647 h 3492"/>
              <a:gd name="T32" fmla="*/ 2147483647 w 1432"/>
              <a:gd name="T33" fmla="*/ 2147483647 h 3492"/>
              <a:gd name="T34" fmla="*/ 2147483647 w 1432"/>
              <a:gd name="T35" fmla="*/ 2147483647 h 3492"/>
              <a:gd name="T36" fmla="*/ 2147483647 w 1432"/>
              <a:gd name="T37" fmla="*/ 2147483647 h 3492"/>
              <a:gd name="T38" fmla="*/ 2147483647 w 1432"/>
              <a:gd name="T39" fmla="*/ 2147483647 h 3492"/>
              <a:gd name="T40" fmla="*/ 2147483647 w 1432"/>
              <a:gd name="T41" fmla="*/ 2147483647 h 3492"/>
              <a:gd name="T42" fmla="*/ 2147483647 w 1432"/>
              <a:gd name="T43" fmla="*/ 2147483647 h 3492"/>
              <a:gd name="T44" fmla="*/ 2147483647 w 1432"/>
              <a:gd name="T45" fmla="*/ 2147483647 h 3492"/>
              <a:gd name="T46" fmla="*/ 2147483647 w 1432"/>
              <a:gd name="T47" fmla="*/ 2147483647 h 3492"/>
              <a:gd name="T48" fmla="*/ 2147483647 w 1432"/>
              <a:gd name="T49" fmla="*/ 2147483647 h 3492"/>
              <a:gd name="T50" fmla="*/ 2147483647 w 1432"/>
              <a:gd name="T51" fmla="*/ 2147483647 h 3492"/>
              <a:gd name="T52" fmla="*/ 2147483647 w 1432"/>
              <a:gd name="T53" fmla="*/ 2147483647 h 3492"/>
              <a:gd name="T54" fmla="*/ 2147483647 w 1432"/>
              <a:gd name="T55" fmla="*/ 2147483647 h 3492"/>
              <a:gd name="T56" fmla="*/ 2147483647 w 1432"/>
              <a:gd name="T57" fmla="*/ 2147483647 h 3492"/>
              <a:gd name="T58" fmla="*/ 2147483647 w 1432"/>
              <a:gd name="T59" fmla="*/ 2147483647 h 3492"/>
              <a:gd name="T60" fmla="*/ 2147483647 w 1432"/>
              <a:gd name="T61" fmla="*/ 2147483647 h 3492"/>
              <a:gd name="T62" fmla="*/ 2147483647 w 1432"/>
              <a:gd name="T63" fmla="*/ 2147483647 h 3492"/>
              <a:gd name="T64" fmla="*/ 2147483647 w 1432"/>
              <a:gd name="T65" fmla="*/ 2147483647 h 3492"/>
              <a:gd name="T66" fmla="*/ 2147483647 w 1432"/>
              <a:gd name="T67" fmla="*/ 2147483647 h 3492"/>
              <a:gd name="T68" fmla="*/ 0 w 1432"/>
              <a:gd name="T69" fmla="*/ 0 h 349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432" h="3492">
                <a:moveTo>
                  <a:pt x="0" y="0"/>
                </a:moveTo>
                <a:lnTo>
                  <a:pt x="1432" y="0"/>
                </a:lnTo>
                <a:lnTo>
                  <a:pt x="1432" y="3492"/>
                </a:lnTo>
                <a:lnTo>
                  <a:pt x="1419" y="3252"/>
                </a:lnTo>
                <a:lnTo>
                  <a:pt x="1406" y="3024"/>
                </a:lnTo>
                <a:lnTo>
                  <a:pt x="1393" y="2807"/>
                </a:lnTo>
                <a:lnTo>
                  <a:pt x="1379" y="2601"/>
                </a:lnTo>
                <a:lnTo>
                  <a:pt x="1364" y="2407"/>
                </a:lnTo>
                <a:lnTo>
                  <a:pt x="1348" y="2222"/>
                </a:lnTo>
                <a:lnTo>
                  <a:pt x="1330" y="2047"/>
                </a:lnTo>
                <a:lnTo>
                  <a:pt x="1311" y="1881"/>
                </a:lnTo>
                <a:lnTo>
                  <a:pt x="1291" y="1726"/>
                </a:lnTo>
                <a:lnTo>
                  <a:pt x="1268" y="1580"/>
                </a:lnTo>
                <a:lnTo>
                  <a:pt x="1245" y="1442"/>
                </a:lnTo>
                <a:lnTo>
                  <a:pt x="1218" y="1313"/>
                </a:lnTo>
                <a:lnTo>
                  <a:pt x="1190" y="1192"/>
                </a:lnTo>
                <a:lnTo>
                  <a:pt x="1158" y="1078"/>
                </a:lnTo>
                <a:lnTo>
                  <a:pt x="1125" y="973"/>
                </a:lnTo>
                <a:lnTo>
                  <a:pt x="1089" y="873"/>
                </a:lnTo>
                <a:lnTo>
                  <a:pt x="1049" y="781"/>
                </a:lnTo>
                <a:lnTo>
                  <a:pt x="1007" y="696"/>
                </a:lnTo>
                <a:lnTo>
                  <a:pt x="962" y="617"/>
                </a:lnTo>
                <a:lnTo>
                  <a:pt x="913" y="544"/>
                </a:lnTo>
                <a:lnTo>
                  <a:pt x="860" y="475"/>
                </a:lnTo>
                <a:lnTo>
                  <a:pt x="804" y="413"/>
                </a:lnTo>
                <a:lnTo>
                  <a:pt x="744" y="354"/>
                </a:lnTo>
                <a:lnTo>
                  <a:pt x="680" y="301"/>
                </a:lnTo>
                <a:lnTo>
                  <a:pt x="611" y="252"/>
                </a:lnTo>
                <a:lnTo>
                  <a:pt x="539" y="206"/>
                </a:lnTo>
                <a:lnTo>
                  <a:pt x="461" y="165"/>
                </a:lnTo>
                <a:lnTo>
                  <a:pt x="379" y="128"/>
                </a:lnTo>
                <a:lnTo>
                  <a:pt x="292" y="92"/>
                </a:lnTo>
                <a:lnTo>
                  <a:pt x="200" y="59"/>
                </a:lnTo>
                <a:lnTo>
                  <a:pt x="103" y="28"/>
                </a:lnTo>
                <a:lnTo>
                  <a:pt x="0" y="0"/>
                </a:lnTo>
                <a:close/>
              </a:path>
            </a:pathLst>
          </a:custGeom>
          <a:solidFill>
            <a:schemeClr val="accent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AU"/>
          </a:p>
        </p:txBody>
      </p:sp>
      <p:sp>
        <p:nvSpPr>
          <p:cNvPr id="12" name="Freeform 11"/>
          <p:cNvSpPr>
            <a:spLocks/>
          </p:cNvSpPr>
          <p:nvPr/>
        </p:nvSpPr>
        <p:spPr bwMode="auto">
          <a:xfrm>
            <a:off x="3733800" y="5715000"/>
            <a:ext cx="5029200" cy="762000"/>
          </a:xfrm>
          <a:custGeom>
            <a:avLst/>
            <a:gdLst/>
            <a:ahLst/>
            <a:cxnLst>
              <a:cxn ang="0">
                <a:pos x="17264" y="180"/>
              </a:cxn>
              <a:cxn ang="0">
                <a:pos x="16706" y="689"/>
              </a:cxn>
              <a:cxn ang="0">
                <a:pos x="15959" y="1141"/>
              </a:cxn>
              <a:cxn ang="0">
                <a:pos x="15050" y="1535"/>
              </a:cxn>
              <a:cxn ang="0">
                <a:pos x="14003" y="1871"/>
              </a:cxn>
              <a:cxn ang="0">
                <a:pos x="12844" y="2151"/>
              </a:cxn>
              <a:cxn ang="0">
                <a:pos x="11599" y="2374"/>
              </a:cxn>
              <a:cxn ang="0">
                <a:pos x="10294" y="2540"/>
              </a:cxn>
              <a:cxn ang="0">
                <a:pos x="8951" y="2649"/>
              </a:cxn>
              <a:cxn ang="0">
                <a:pos x="7599" y="2704"/>
              </a:cxn>
              <a:cxn ang="0">
                <a:pos x="6264" y="2702"/>
              </a:cxn>
              <a:cxn ang="0">
                <a:pos x="4968" y="2645"/>
              </a:cxn>
              <a:cxn ang="0">
                <a:pos x="3740" y="2534"/>
              </a:cxn>
              <a:cxn ang="0">
                <a:pos x="2603" y="2367"/>
              </a:cxn>
              <a:cxn ang="0">
                <a:pos x="1584" y="2147"/>
              </a:cxn>
              <a:cxn ang="0">
                <a:pos x="708" y="1871"/>
              </a:cxn>
              <a:cxn ang="0">
                <a:pos x="0" y="1543"/>
              </a:cxn>
              <a:cxn ang="0">
                <a:pos x="341" y="1635"/>
              </a:cxn>
              <a:cxn ang="0">
                <a:pos x="1155" y="1920"/>
              </a:cxn>
              <a:cxn ang="0">
                <a:pos x="2121" y="2151"/>
              </a:cxn>
              <a:cxn ang="0">
                <a:pos x="3215" y="2331"/>
              </a:cxn>
              <a:cxn ang="0">
                <a:pos x="4413" y="2457"/>
              </a:cxn>
              <a:cxn ang="0">
                <a:pos x="5686" y="2531"/>
              </a:cxn>
              <a:cxn ang="0">
                <a:pos x="7011" y="2550"/>
              </a:cxn>
              <a:cxn ang="0">
                <a:pos x="8361" y="2515"/>
              </a:cxn>
              <a:cxn ang="0">
                <a:pos x="9712" y="2426"/>
              </a:cxn>
              <a:cxn ang="0">
                <a:pos x="11037" y="2283"/>
              </a:cxn>
              <a:cxn ang="0">
                <a:pos x="12311" y="2084"/>
              </a:cxn>
              <a:cxn ang="0">
                <a:pos x="13509" y="1831"/>
              </a:cxn>
              <a:cxn ang="0">
                <a:pos x="14604" y="1522"/>
              </a:cxn>
              <a:cxn ang="0">
                <a:pos x="15571" y="1158"/>
              </a:cxn>
              <a:cxn ang="0">
                <a:pos x="16386" y="737"/>
              </a:cxn>
              <a:cxn ang="0">
                <a:pos x="17021" y="260"/>
              </a:cxn>
            </a:cxnLst>
            <a:rect l="0" t="0" r="r" b="b"/>
            <a:pathLst>
              <a:path w="17264" h="2710">
                <a:moveTo>
                  <a:pt x="17264" y="0"/>
                </a:moveTo>
                <a:lnTo>
                  <a:pt x="17264" y="180"/>
                </a:lnTo>
                <a:lnTo>
                  <a:pt x="17010" y="442"/>
                </a:lnTo>
                <a:lnTo>
                  <a:pt x="16706" y="689"/>
                </a:lnTo>
                <a:lnTo>
                  <a:pt x="16354" y="923"/>
                </a:lnTo>
                <a:lnTo>
                  <a:pt x="15959" y="1141"/>
                </a:lnTo>
                <a:lnTo>
                  <a:pt x="15524" y="1345"/>
                </a:lnTo>
                <a:lnTo>
                  <a:pt x="15050" y="1535"/>
                </a:lnTo>
                <a:lnTo>
                  <a:pt x="14543" y="1710"/>
                </a:lnTo>
                <a:lnTo>
                  <a:pt x="14003" y="1871"/>
                </a:lnTo>
                <a:lnTo>
                  <a:pt x="13437" y="2018"/>
                </a:lnTo>
                <a:lnTo>
                  <a:pt x="12844" y="2151"/>
                </a:lnTo>
                <a:lnTo>
                  <a:pt x="12232" y="2269"/>
                </a:lnTo>
                <a:lnTo>
                  <a:pt x="11599" y="2374"/>
                </a:lnTo>
                <a:lnTo>
                  <a:pt x="10952" y="2464"/>
                </a:lnTo>
                <a:lnTo>
                  <a:pt x="10294" y="2540"/>
                </a:lnTo>
                <a:lnTo>
                  <a:pt x="9625" y="2602"/>
                </a:lnTo>
                <a:lnTo>
                  <a:pt x="8951" y="2649"/>
                </a:lnTo>
                <a:lnTo>
                  <a:pt x="8275" y="2684"/>
                </a:lnTo>
                <a:lnTo>
                  <a:pt x="7599" y="2704"/>
                </a:lnTo>
                <a:lnTo>
                  <a:pt x="6928" y="2710"/>
                </a:lnTo>
                <a:lnTo>
                  <a:pt x="6264" y="2702"/>
                </a:lnTo>
                <a:lnTo>
                  <a:pt x="5609" y="2681"/>
                </a:lnTo>
                <a:lnTo>
                  <a:pt x="4968" y="2645"/>
                </a:lnTo>
                <a:lnTo>
                  <a:pt x="4344" y="2597"/>
                </a:lnTo>
                <a:lnTo>
                  <a:pt x="3740" y="2534"/>
                </a:lnTo>
                <a:lnTo>
                  <a:pt x="3158" y="2457"/>
                </a:lnTo>
                <a:lnTo>
                  <a:pt x="2603" y="2367"/>
                </a:lnTo>
                <a:lnTo>
                  <a:pt x="2077" y="2264"/>
                </a:lnTo>
                <a:lnTo>
                  <a:pt x="1584" y="2147"/>
                </a:lnTo>
                <a:lnTo>
                  <a:pt x="1126" y="2016"/>
                </a:lnTo>
                <a:lnTo>
                  <a:pt x="708" y="1871"/>
                </a:lnTo>
                <a:lnTo>
                  <a:pt x="331" y="1714"/>
                </a:lnTo>
                <a:lnTo>
                  <a:pt x="0" y="1543"/>
                </a:lnTo>
                <a:lnTo>
                  <a:pt x="0" y="1474"/>
                </a:lnTo>
                <a:lnTo>
                  <a:pt x="341" y="1635"/>
                </a:lnTo>
                <a:lnTo>
                  <a:pt x="727" y="1784"/>
                </a:lnTo>
                <a:lnTo>
                  <a:pt x="1155" y="1920"/>
                </a:lnTo>
                <a:lnTo>
                  <a:pt x="1621" y="2042"/>
                </a:lnTo>
                <a:lnTo>
                  <a:pt x="2121" y="2151"/>
                </a:lnTo>
                <a:lnTo>
                  <a:pt x="2654" y="2249"/>
                </a:lnTo>
                <a:lnTo>
                  <a:pt x="3215" y="2331"/>
                </a:lnTo>
                <a:lnTo>
                  <a:pt x="3803" y="2401"/>
                </a:lnTo>
                <a:lnTo>
                  <a:pt x="4413" y="2457"/>
                </a:lnTo>
                <a:lnTo>
                  <a:pt x="5041" y="2500"/>
                </a:lnTo>
                <a:lnTo>
                  <a:pt x="5686" y="2531"/>
                </a:lnTo>
                <a:lnTo>
                  <a:pt x="6343" y="2547"/>
                </a:lnTo>
                <a:lnTo>
                  <a:pt x="7011" y="2550"/>
                </a:lnTo>
                <a:lnTo>
                  <a:pt x="7685" y="2539"/>
                </a:lnTo>
                <a:lnTo>
                  <a:pt x="8361" y="2515"/>
                </a:lnTo>
                <a:lnTo>
                  <a:pt x="9039" y="2478"/>
                </a:lnTo>
                <a:lnTo>
                  <a:pt x="9712" y="2426"/>
                </a:lnTo>
                <a:lnTo>
                  <a:pt x="10379" y="2361"/>
                </a:lnTo>
                <a:lnTo>
                  <a:pt x="11037" y="2283"/>
                </a:lnTo>
                <a:lnTo>
                  <a:pt x="11682" y="2190"/>
                </a:lnTo>
                <a:lnTo>
                  <a:pt x="12311" y="2084"/>
                </a:lnTo>
                <a:lnTo>
                  <a:pt x="12921" y="1964"/>
                </a:lnTo>
                <a:lnTo>
                  <a:pt x="13509" y="1831"/>
                </a:lnTo>
                <a:lnTo>
                  <a:pt x="14070" y="1683"/>
                </a:lnTo>
                <a:lnTo>
                  <a:pt x="14604" y="1522"/>
                </a:lnTo>
                <a:lnTo>
                  <a:pt x="15105" y="1347"/>
                </a:lnTo>
                <a:lnTo>
                  <a:pt x="15571" y="1158"/>
                </a:lnTo>
                <a:lnTo>
                  <a:pt x="15999" y="954"/>
                </a:lnTo>
                <a:lnTo>
                  <a:pt x="16386" y="737"/>
                </a:lnTo>
                <a:lnTo>
                  <a:pt x="16728" y="506"/>
                </a:lnTo>
                <a:lnTo>
                  <a:pt x="17021" y="260"/>
                </a:lnTo>
                <a:lnTo>
                  <a:pt x="17264" y="0"/>
                </a:lnTo>
                <a:close/>
              </a:path>
            </a:pathLst>
          </a:custGeom>
          <a:gradFill flip="none" rotWithShape="1">
            <a:gsLst>
              <a:gs pos="0">
                <a:schemeClr val="bg1">
                  <a:alpha val="0"/>
                </a:schemeClr>
              </a:gs>
              <a:gs pos="50000">
                <a:schemeClr val="accent2"/>
              </a:gs>
              <a:gs pos="100000">
                <a:schemeClr val="bg1">
                  <a:alpha val="0"/>
                </a:schemeClr>
              </a:gs>
            </a:gsLst>
            <a:lin ang="0" scaled="1"/>
            <a:tileRect/>
          </a:gradFill>
          <a:ln w="9525">
            <a:noFill/>
            <a:round/>
            <a:headEnd/>
            <a:tailEnd/>
          </a:ln>
        </p:spPr>
        <p:txBody>
          <a:bodyPr/>
          <a:lstStyle/>
          <a:p>
            <a:pPr>
              <a:defRPr/>
            </a:pPr>
            <a:endParaRPr lang="en-US">
              <a:latin typeface="Arial" charset="0"/>
              <a:cs typeface="Arial" charset="0"/>
            </a:endParaRPr>
          </a:p>
        </p:txBody>
      </p:sp>
      <p:sp>
        <p:nvSpPr>
          <p:cNvPr id="2" name="Title 1"/>
          <p:cNvSpPr>
            <a:spLocks noGrp="1"/>
          </p:cNvSpPr>
          <p:nvPr>
            <p:ph type="ctrTitle"/>
          </p:nvPr>
        </p:nvSpPr>
        <p:spPr>
          <a:xfrm>
            <a:off x="990600" y="1116449"/>
            <a:ext cx="6858000" cy="707886"/>
          </a:xfrm>
        </p:spPr>
        <p:txBody>
          <a:bodyPr>
            <a:spAutoFit/>
          </a:bodyPr>
          <a:lstStyle>
            <a:lvl1pPr algn="r">
              <a:defRPr sz="4000">
                <a:solidFill>
                  <a:schemeClr val="accent2">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90600" y="1900535"/>
            <a:ext cx="6858000" cy="461665"/>
          </a:xfrm>
        </p:spPr>
        <p:txBody>
          <a:bodyPr>
            <a:spAutoFit/>
          </a:bodyPr>
          <a:lstStyle>
            <a:lvl1pPr marL="0" indent="0" algn="r">
              <a:buNone/>
              <a:defRPr sz="2400">
                <a:solidFill>
                  <a:schemeClr val="accent1">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Date Placeholder 3"/>
          <p:cNvSpPr>
            <a:spLocks noGrp="1"/>
          </p:cNvSpPr>
          <p:nvPr>
            <p:ph type="dt" sz="half" idx="10"/>
          </p:nvPr>
        </p:nvSpPr>
        <p:spPr/>
        <p:txBody>
          <a:bodyPr/>
          <a:lstStyle>
            <a:lvl1pPr>
              <a:defRPr/>
            </a:lvl1pPr>
          </a:lstStyle>
          <a:p>
            <a:pPr>
              <a:defRPr/>
            </a:pPr>
            <a:endParaRPr lang="en-US"/>
          </a:p>
        </p:txBody>
      </p:sp>
      <p:sp>
        <p:nvSpPr>
          <p:cNvPr id="14" name="Footer Placeholder 4"/>
          <p:cNvSpPr>
            <a:spLocks noGrp="1"/>
          </p:cNvSpPr>
          <p:nvPr>
            <p:ph type="ftr" sz="quarter" idx="11"/>
          </p:nvPr>
        </p:nvSpPr>
        <p:spPr/>
        <p:txBody>
          <a:bodyPr/>
          <a:lstStyle>
            <a:lvl1pPr>
              <a:defRPr/>
            </a:lvl1pPr>
          </a:lstStyle>
          <a:p>
            <a:pPr>
              <a:defRPr/>
            </a:pPr>
            <a:endParaRPr lang="en-US"/>
          </a:p>
        </p:txBody>
      </p:sp>
      <p:sp>
        <p:nvSpPr>
          <p:cNvPr id="15" name="Slide Number Placeholder 5"/>
          <p:cNvSpPr>
            <a:spLocks noGrp="1"/>
          </p:cNvSpPr>
          <p:nvPr>
            <p:ph type="sldNum" sz="quarter" idx="12"/>
          </p:nvPr>
        </p:nvSpPr>
        <p:spPr/>
        <p:txBody>
          <a:bodyPr/>
          <a:lstStyle>
            <a:lvl1pPr>
              <a:defRPr/>
            </a:lvl1pPr>
          </a:lstStyle>
          <a:p>
            <a:pPr>
              <a:defRPr/>
            </a:pPr>
            <a:fld id="{7A66DACC-9B57-4F91-B15A-9F6ADB2F64F9}" type="slidenum">
              <a:rPr lang="en-US"/>
              <a:pPr>
                <a:defRPr/>
              </a:pPr>
              <a:t>‹#›</a:t>
            </a:fld>
            <a:endParaRPr lang="en-US"/>
          </a:p>
        </p:txBody>
      </p:sp>
    </p:spTree>
    <p:extLst>
      <p:ext uri="{BB962C8B-B14F-4D97-AF65-F5344CB8AC3E}">
        <p14:creationId xmlns="" xmlns:p14="http://schemas.microsoft.com/office/powerpoint/2010/main" val="4670203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D2A717A-7AB8-4184-B818-A872DA2A1161}" type="slidenum">
              <a:rPr lang="en-US"/>
              <a:pPr>
                <a:defRPr/>
              </a:pPr>
              <a:t>‹#›</a:t>
            </a:fld>
            <a:endParaRPr lang="en-US"/>
          </a:p>
        </p:txBody>
      </p:sp>
    </p:spTree>
    <p:extLst>
      <p:ext uri="{BB962C8B-B14F-4D97-AF65-F5344CB8AC3E}">
        <p14:creationId xmlns="" xmlns:p14="http://schemas.microsoft.com/office/powerpoint/2010/main" val="22697677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C98D51E-E25B-4C36-BC29-5731D510E799}" type="slidenum">
              <a:rPr lang="en-US"/>
              <a:pPr>
                <a:defRPr/>
              </a:pPr>
              <a:t>‹#›</a:t>
            </a:fld>
            <a:endParaRPr lang="en-US"/>
          </a:p>
        </p:txBody>
      </p:sp>
    </p:spTree>
    <p:extLst>
      <p:ext uri="{BB962C8B-B14F-4D97-AF65-F5344CB8AC3E}">
        <p14:creationId xmlns="" xmlns:p14="http://schemas.microsoft.com/office/powerpoint/2010/main" val="10014808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200557E-5954-4513-AB0D-E6E142E51E2C}" type="slidenum">
              <a:rPr lang="en-US"/>
              <a:pPr>
                <a:defRPr/>
              </a:pPr>
              <a:t>‹#›</a:t>
            </a:fld>
            <a:endParaRPr lang="en-US"/>
          </a:p>
        </p:txBody>
      </p:sp>
    </p:spTree>
    <p:extLst>
      <p:ext uri="{BB962C8B-B14F-4D97-AF65-F5344CB8AC3E}">
        <p14:creationId xmlns="" xmlns:p14="http://schemas.microsoft.com/office/powerpoint/2010/main" val="175106718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306A10D-6654-41F1-BE6D-D488697FB044}" type="slidenum">
              <a:rPr lang="en-US"/>
              <a:pPr>
                <a:defRPr/>
              </a:pPr>
              <a:t>‹#›</a:t>
            </a:fld>
            <a:endParaRPr lang="en-US"/>
          </a:p>
        </p:txBody>
      </p:sp>
    </p:spTree>
    <p:extLst>
      <p:ext uri="{BB962C8B-B14F-4D97-AF65-F5344CB8AC3E}">
        <p14:creationId xmlns="" xmlns:p14="http://schemas.microsoft.com/office/powerpoint/2010/main" val="12455906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5ED70EA-0A2B-43C1-B8E5-FEFC3DEC94A9}" type="slidenum">
              <a:rPr lang="en-US"/>
              <a:pPr>
                <a:defRPr/>
              </a:pPr>
              <a:t>‹#›</a:t>
            </a:fld>
            <a:endParaRPr lang="en-US"/>
          </a:p>
        </p:txBody>
      </p:sp>
    </p:spTree>
    <p:extLst>
      <p:ext uri="{BB962C8B-B14F-4D97-AF65-F5344CB8AC3E}">
        <p14:creationId xmlns="" xmlns:p14="http://schemas.microsoft.com/office/powerpoint/2010/main" val="338189488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B414C25-DD2F-4ACA-A948-540769684CCF}" type="slidenum">
              <a:rPr lang="en-US"/>
              <a:pPr>
                <a:defRPr/>
              </a:pPr>
              <a:t>‹#›</a:t>
            </a:fld>
            <a:endParaRPr lang="en-US"/>
          </a:p>
        </p:txBody>
      </p:sp>
    </p:spTree>
    <p:extLst>
      <p:ext uri="{BB962C8B-B14F-4D97-AF65-F5344CB8AC3E}">
        <p14:creationId xmlns="" xmlns:p14="http://schemas.microsoft.com/office/powerpoint/2010/main" val="20594612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2894408-51B5-4195-A023-4A93DD236E67}" type="slidenum">
              <a:rPr lang="en-US"/>
              <a:pPr>
                <a:defRPr/>
              </a:pPr>
              <a:t>‹#›</a:t>
            </a:fld>
            <a:endParaRPr lang="en-US"/>
          </a:p>
        </p:txBody>
      </p:sp>
    </p:spTree>
    <p:extLst>
      <p:ext uri="{BB962C8B-B14F-4D97-AF65-F5344CB8AC3E}">
        <p14:creationId xmlns="" xmlns:p14="http://schemas.microsoft.com/office/powerpoint/2010/main" val="175695589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B6C033D-3117-450A-9A44-0E020F70A721}" type="slidenum">
              <a:rPr lang="en-US"/>
              <a:pPr>
                <a:defRPr/>
              </a:pPr>
              <a:t>‹#›</a:t>
            </a:fld>
            <a:endParaRPr lang="en-US"/>
          </a:p>
        </p:txBody>
      </p:sp>
    </p:spTree>
    <p:extLst>
      <p:ext uri="{BB962C8B-B14F-4D97-AF65-F5344CB8AC3E}">
        <p14:creationId xmlns="" xmlns:p14="http://schemas.microsoft.com/office/powerpoint/2010/main" val="120624619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AB2D752-B31B-48CF-81CD-C9B8DBB99AAB}" type="slidenum">
              <a:rPr lang="en-US"/>
              <a:pPr>
                <a:defRPr/>
              </a:pPr>
              <a:t>‹#›</a:t>
            </a:fld>
            <a:endParaRPr lang="en-US"/>
          </a:p>
        </p:txBody>
      </p:sp>
    </p:spTree>
    <p:extLst>
      <p:ext uri="{BB962C8B-B14F-4D97-AF65-F5344CB8AC3E}">
        <p14:creationId xmlns="" xmlns:p14="http://schemas.microsoft.com/office/powerpoint/2010/main" val="39863009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C419436-2536-49FE-AC9C-8B803D723183}" type="slidenum">
              <a:rPr lang="en-US"/>
              <a:pPr>
                <a:defRPr/>
              </a:pPr>
              <a:t>‹#›</a:t>
            </a:fld>
            <a:endParaRPr lang="en-US"/>
          </a:p>
        </p:txBody>
      </p:sp>
    </p:spTree>
    <p:extLst>
      <p:ext uri="{BB962C8B-B14F-4D97-AF65-F5344CB8AC3E}">
        <p14:creationId xmlns="" xmlns:p14="http://schemas.microsoft.com/office/powerpoint/2010/main" val="197720252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solidFill>
                  <a:schemeClr val="tx2">
                    <a:shade val="90000"/>
                  </a:schemeClr>
                </a:solidFill>
              </a:defRPr>
            </a:lvl1pPr>
          </a:lstStyle>
          <a:p>
            <a:pPr>
              <a:defRPr/>
            </a:pPr>
            <a:endParaRPr lang="en-US"/>
          </a:p>
        </p:txBody>
      </p:sp>
      <p:sp>
        <p:nvSpPr>
          <p:cNvPr id="6" name="Slide Number Placeholder 5"/>
          <p:cNvSpPr>
            <a:spLocks noGrp="1"/>
          </p:cNvSpPr>
          <p:nvPr>
            <p:ph type="sldNum" sz="quarter" idx="11"/>
          </p:nvPr>
        </p:nvSpPr>
        <p:spPr>
          <a:xfrm>
            <a:off x="6553200" y="6243638"/>
            <a:ext cx="2133600" cy="457200"/>
          </a:xfrm>
        </p:spPr>
        <p:txBody>
          <a:bodyPr/>
          <a:lstStyle>
            <a:lvl1pPr algn="r">
              <a:defRPr/>
            </a:lvl1pPr>
          </a:lstStyle>
          <a:p>
            <a:pPr>
              <a:defRPr/>
            </a:pPr>
            <a:fld id="{D11E10EC-767C-43FF-AE27-8FAF3390F818}" type="slidenum">
              <a:rPr lang="en-US"/>
              <a:pPr>
                <a:defRPr/>
              </a:pPr>
              <a:t>‹#›</a:t>
            </a:fld>
            <a:endParaRPr lang="en-US"/>
          </a:p>
        </p:txBody>
      </p:sp>
      <p:sp>
        <p:nvSpPr>
          <p:cNvPr id="7" name="Date Placeholder 6"/>
          <p:cNvSpPr>
            <a:spLocks noGrp="1"/>
          </p:cNvSpPr>
          <p:nvPr>
            <p:ph type="dt" sz="half" idx="12"/>
          </p:nvPr>
        </p:nvSpPr>
        <p:spPr/>
        <p:txBody>
          <a:bodyPr/>
          <a:lstStyle>
            <a:lvl1pPr algn="l">
              <a:defRPr/>
            </a:lvl1pPr>
          </a:lstStyle>
          <a:p>
            <a:pPr>
              <a:defRPr/>
            </a:pPr>
            <a:endParaRPr lang="en-US"/>
          </a:p>
        </p:txBody>
      </p:sp>
    </p:spTree>
    <p:extLst>
      <p:ext uri="{BB962C8B-B14F-4D97-AF65-F5344CB8AC3E}">
        <p14:creationId xmlns="" xmlns:p14="http://schemas.microsoft.com/office/powerpoint/2010/main" val="5474194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Footer Placeholder 2"/>
          <p:cNvSpPr>
            <a:spLocks noGrp="1"/>
          </p:cNvSpPr>
          <p:nvPr>
            <p:ph type="ftr" sz="quarter" idx="10"/>
          </p:nvPr>
        </p:nvSpPr>
        <p:spPr/>
        <p:txBody>
          <a:bodyPr/>
          <a:lstStyle>
            <a:lvl1pPr>
              <a:defRPr>
                <a:solidFill>
                  <a:schemeClr val="tx2">
                    <a:shade val="90000"/>
                  </a:schemeClr>
                </a:solidFill>
              </a:defRPr>
            </a:lvl1pPr>
          </a:lstStyle>
          <a:p>
            <a:pPr>
              <a:defRPr/>
            </a:pPr>
            <a:endParaRPr lang="en-US"/>
          </a:p>
        </p:txBody>
      </p:sp>
      <p:sp>
        <p:nvSpPr>
          <p:cNvPr id="4" name="Slide Number Placeholder 3"/>
          <p:cNvSpPr>
            <a:spLocks noGrp="1"/>
          </p:cNvSpPr>
          <p:nvPr>
            <p:ph type="sldNum" sz="quarter" idx="11"/>
          </p:nvPr>
        </p:nvSpPr>
        <p:spPr>
          <a:xfrm>
            <a:off x="6553200" y="6243638"/>
            <a:ext cx="2133600" cy="457200"/>
          </a:xfrm>
        </p:spPr>
        <p:txBody>
          <a:bodyPr/>
          <a:lstStyle>
            <a:lvl1pPr algn="r">
              <a:defRPr/>
            </a:lvl1pPr>
          </a:lstStyle>
          <a:p>
            <a:pPr>
              <a:defRPr/>
            </a:pPr>
            <a:fld id="{A0597B93-8C2D-4D83-88ED-A28714C68F0D}" type="slidenum">
              <a:rPr lang="en-US"/>
              <a:pPr>
                <a:defRPr/>
              </a:pPr>
              <a:t>‹#›</a:t>
            </a:fld>
            <a:endParaRPr lang="en-US"/>
          </a:p>
        </p:txBody>
      </p:sp>
      <p:sp>
        <p:nvSpPr>
          <p:cNvPr id="5" name="Date Placeholder 4"/>
          <p:cNvSpPr>
            <a:spLocks noGrp="1"/>
          </p:cNvSpPr>
          <p:nvPr>
            <p:ph type="dt" sz="half" idx="12"/>
          </p:nvPr>
        </p:nvSpPr>
        <p:spPr/>
        <p:txBody>
          <a:bodyPr/>
          <a:lstStyle>
            <a:lvl1pPr algn="l">
              <a:defRPr/>
            </a:lvl1pPr>
          </a:lstStyle>
          <a:p>
            <a:pPr>
              <a:defRPr/>
            </a:pPr>
            <a:endParaRPr lang="en-US"/>
          </a:p>
        </p:txBody>
      </p:sp>
    </p:spTree>
    <p:extLst>
      <p:ext uri="{BB962C8B-B14F-4D97-AF65-F5344CB8AC3E}">
        <p14:creationId xmlns="" xmlns:p14="http://schemas.microsoft.com/office/powerpoint/2010/main" val="42710877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F8493E8-C8CC-44E1-A238-922EA95A70B7}" type="slidenum">
              <a:rPr lang="en-US"/>
              <a:pPr>
                <a:defRPr/>
              </a:pPr>
              <a:t>‹#›</a:t>
            </a:fld>
            <a:endParaRPr lang="en-US"/>
          </a:p>
        </p:txBody>
      </p:sp>
    </p:spTree>
    <p:extLst>
      <p:ext uri="{BB962C8B-B14F-4D97-AF65-F5344CB8AC3E}">
        <p14:creationId xmlns="" xmlns:p14="http://schemas.microsoft.com/office/powerpoint/2010/main" val="1624687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pic>
        <p:nvPicPr>
          <p:cNvPr id="2" name="Picture 2" descr="D:\JKN.png"/>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69850" y="5948363"/>
            <a:ext cx="1363663" cy="909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10"/>
          <p:cNvSpPr txBox="1"/>
          <p:nvPr userDrawn="1"/>
        </p:nvSpPr>
        <p:spPr>
          <a:xfrm>
            <a:off x="1196975" y="6254750"/>
            <a:ext cx="1062038" cy="506413"/>
          </a:xfrm>
          <a:prstGeom prst="rect">
            <a:avLst/>
          </a:prstGeom>
          <a:noFill/>
        </p:spPr>
        <p:txBody>
          <a:bodyPr>
            <a:spAutoFit/>
          </a:bodyPr>
          <a:lstStyle/>
          <a:p>
            <a:pPr>
              <a:defRPr/>
            </a:pPr>
            <a:r>
              <a:rPr lang="en-US" sz="900" b="1" dirty="0">
                <a:latin typeface="Arial Black" pitchFamily="34" charset="0"/>
                <a:cs typeface="Arial" charset="0"/>
              </a:rPr>
              <a:t>JAMINAN</a:t>
            </a:r>
          </a:p>
          <a:p>
            <a:pPr>
              <a:defRPr/>
            </a:pPr>
            <a:r>
              <a:rPr lang="en-US" sz="900" b="1" dirty="0">
                <a:latin typeface="Arial Black" pitchFamily="34" charset="0"/>
                <a:cs typeface="Arial" charset="0"/>
              </a:rPr>
              <a:t>KESEHATAN</a:t>
            </a:r>
          </a:p>
          <a:p>
            <a:pPr>
              <a:defRPr/>
            </a:pPr>
            <a:r>
              <a:rPr lang="en-US" sz="900" b="1" dirty="0">
                <a:latin typeface="Arial Black" pitchFamily="34" charset="0"/>
                <a:cs typeface="Arial" charset="0"/>
              </a:rPr>
              <a:t>NASIONAL</a:t>
            </a:r>
          </a:p>
        </p:txBody>
      </p:sp>
      <p:sp>
        <p:nvSpPr>
          <p:cNvPr id="4" name="Rectangle 12"/>
          <p:cNvSpPr/>
          <p:nvPr userDrawn="1"/>
        </p:nvSpPr>
        <p:spPr>
          <a:xfrm>
            <a:off x="2157413" y="6219825"/>
            <a:ext cx="6986587" cy="650875"/>
          </a:xfrm>
          <a:custGeom>
            <a:avLst/>
            <a:gdLst>
              <a:gd name="connsiteX0" fmla="*/ 0 w 7205830"/>
              <a:gd name="connsiteY0" fmla="*/ 0 h 734199"/>
              <a:gd name="connsiteX1" fmla="*/ 7205830 w 7205830"/>
              <a:gd name="connsiteY1" fmla="*/ 0 h 734199"/>
              <a:gd name="connsiteX2" fmla="*/ 7205830 w 7205830"/>
              <a:gd name="connsiteY2" fmla="*/ 734199 h 734199"/>
              <a:gd name="connsiteX3" fmla="*/ 0 w 7205830"/>
              <a:gd name="connsiteY3" fmla="*/ 734199 h 734199"/>
              <a:gd name="connsiteX4" fmla="*/ 0 w 7205830"/>
              <a:gd name="connsiteY4" fmla="*/ 0 h 734199"/>
              <a:gd name="connsiteX0" fmla="*/ 0 w 7205830"/>
              <a:gd name="connsiteY0" fmla="*/ 0 h 734199"/>
              <a:gd name="connsiteX1" fmla="*/ 7205830 w 7205830"/>
              <a:gd name="connsiteY1" fmla="*/ 0 h 734199"/>
              <a:gd name="connsiteX2" fmla="*/ 7205830 w 7205830"/>
              <a:gd name="connsiteY2" fmla="*/ 734199 h 734199"/>
              <a:gd name="connsiteX3" fmla="*/ 1705970 w 7205830"/>
              <a:gd name="connsiteY3" fmla="*/ 734199 h 734199"/>
              <a:gd name="connsiteX4" fmla="*/ 0 w 7205830"/>
              <a:gd name="connsiteY4" fmla="*/ 0 h 734199"/>
              <a:gd name="connsiteX0" fmla="*/ 0 w 7205830"/>
              <a:gd name="connsiteY0" fmla="*/ 0 h 734199"/>
              <a:gd name="connsiteX1" fmla="*/ 7205830 w 7205830"/>
              <a:gd name="connsiteY1" fmla="*/ 0 h 734199"/>
              <a:gd name="connsiteX2" fmla="*/ 7205830 w 7205830"/>
              <a:gd name="connsiteY2" fmla="*/ 734199 h 734199"/>
              <a:gd name="connsiteX3" fmla="*/ 1705970 w 7205830"/>
              <a:gd name="connsiteY3" fmla="*/ 734199 h 734199"/>
              <a:gd name="connsiteX4" fmla="*/ 0 w 7205830"/>
              <a:gd name="connsiteY4" fmla="*/ 0 h 734199"/>
              <a:gd name="connsiteX0" fmla="*/ 0 w 7205830"/>
              <a:gd name="connsiteY0" fmla="*/ 0 h 734199"/>
              <a:gd name="connsiteX1" fmla="*/ 7205830 w 7205830"/>
              <a:gd name="connsiteY1" fmla="*/ 0 h 734199"/>
              <a:gd name="connsiteX2" fmla="*/ 7205830 w 7205830"/>
              <a:gd name="connsiteY2" fmla="*/ 734199 h 734199"/>
              <a:gd name="connsiteX3" fmla="*/ 1705970 w 7205830"/>
              <a:gd name="connsiteY3" fmla="*/ 734199 h 734199"/>
              <a:gd name="connsiteX4" fmla="*/ 0 w 7205830"/>
              <a:gd name="connsiteY4" fmla="*/ 0 h 734199"/>
              <a:gd name="connsiteX0" fmla="*/ 0 w 7205830"/>
              <a:gd name="connsiteY0" fmla="*/ 0 h 734199"/>
              <a:gd name="connsiteX1" fmla="*/ 7205830 w 7205830"/>
              <a:gd name="connsiteY1" fmla="*/ 0 h 734199"/>
              <a:gd name="connsiteX2" fmla="*/ 7205830 w 7205830"/>
              <a:gd name="connsiteY2" fmla="*/ 734199 h 734199"/>
              <a:gd name="connsiteX3" fmla="*/ 1705970 w 7205830"/>
              <a:gd name="connsiteY3" fmla="*/ 734199 h 734199"/>
              <a:gd name="connsiteX4" fmla="*/ 0 w 7205830"/>
              <a:gd name="connsiteY4" fmla="*/ 0 h 734199"/>
              <a:gd name="connsiteX0" fmla="*/ 0 w 7205830"/>
              <a:gd name="connsiteY0" fmla="*/ 0 h 747846"/>
              <a:gd name="connsiteX1" fmla="*/ 7205830 w 7205830"/>
              <a:gd name="connsiteY1" fmla="*/ 0 h 747846"/>
              <a:gd name="connsiteX2" fmla="*/ 7205830 w 7205830"/>
              <a:gd name="connsiteY2" fmla="*/ 734199 h 747846"/>
              <a:gd name="connsiteX3" fmla="*/ 1569493 w 7205830"/>
              <a:gd name="connsiteY3" fmla="*/ 747846 h 747846"/>
              <a:gd name="connsiteX4" fmla="*/ 0 w 7205830"/>
              <a:gd name="connsiteY4" fmla="*/ 0 h 747846"/>
              <a:gd name="connsiteX0" fmla="*/ 0 w 7205830"/>
              <a:gd name="connsiteY0" fmla="*/ 0 h 747846"/>
              <a:gd name="connsiteX1" fmla="*/ 7205830 w 7205830"/>
              <a:gd name="connsiteY1" fmla="*/ 0 h 747846"/>
              <a:gd name="connsiteX2" fmla="*/ 7205830 w 7205830"/>
              <a:gd name="connsiteY2" fmla="*/ 734199 h 747846"/>
              <a:gd name="connsiteX3" fmla="*/ 1569493 w 7205830"/>
              <a:gd name="connsiteY3" fmla="*/ 747846 h 747846"/>
              <a:gd name="connsiteX4" fmla="*/ 0 w 7205830"/>
              <a:gd name="connsiteY4" fmla="*/ 0 h 747846"/>
              <a:gd name="connsiteX0" fmla="*/ 0 w 7205830"/>
              <a:gd name="connsiteY0" fmla="*/ 0 h 747846"/>
              <a:gd name="connsiteX1" fmla="*/ 7205830 w 7205830"/>
              <a:gd name="connsiteY1" fmla="*/ 0 h 747846"/>
              <a:gd name="connsiteX2" fmla="*/ 7205830 w 7205830"/>
              <a:gd name="connsiteY2" fmla="*/ 734199 h 747846"/>
              <a:gd name="connsiteX3" fmla="*/ 1569493 w 7205830"/>
              <a:gd name="connsiteY3" fmla="*/ 747846 h 747846"/>
              <a:gd name="connsiteX4" fmla="*/ 0 w 7205830"/>
              <a:gd name="connsiteY4" fmla="*/ 0 h 747846"/>
              <a:gd name="connsiteX0" fmla="*/ 0 w 7205830"/>
              <a:gd name="connsiteY0" fmla="*/ 0 h 761494"/>
              <a:gd name="connsiteX1" fmla="*/ 7205830 w 7205830"/>
              <a:gd name="connsiteY1" fmla="*/ 0 h 761494"/>
              <a:gd name="connsiteX2" fmla="*/ 7205830 w 7205830"/>
              <a:gd name="connsiteY2" fmla="*/ 734199 h 761494"/>
              <a:gd name="connsiteX3" fmla="*/ 1433184 w 7205830"/>
              <a:gd name="connsiteY3" fmla="*/ 761494 h 761494"/>
              <a:gd name="connsiteX4" fmla="*/ 0 w 7205830"/>
              <a:gd name="connsiteY4" fmla="*/ 0 h 761494"/>
              <a:gd name="connsiteX0" fmla="*/ 0 w 7205830"/>
              <a:gd name="connsiteY0" fmla="*/ 0 h 734199"/>
              <a:gd name="connsiteX1" fmla="*/ 7205830 w 7205830"/>
              <a:gd name="connsiteY1" fmla="*/ 0 h 734199"/>
              <a:gd name="connsiteX2" fmla="*/ 7205830 w 7205830"/>
              <a:gd name="connsiteY2" fmla="*/ 734199 h 734199"/>
              <a:gd name="connsiteX3" fmla="*/ 1433184 w 7205830"/>
              <a:gd name="connsiteY3" fmla="*/ 720551 h 734199"/>
              <a:gd name="connsiteX4" fmla="*/ 0 w 7205830"/>
              <a:gd name="connsiteY4" fmla="*/ 0 h 734199"/>
              <a:gd name="connsiteX0" fmla="*/ 0 w 7205830"/>
              <a:gd name="connsiteY0" fmla="*/ 0 h 734199"/>
              <a:gd name="connsiteX1" fmla="*/ 7205830 w 7205830"/>
              <a:gd name="connsiteY1" fmla="*/ 0 h 734199"/>
              <a:gd name="connsiteX2" fmla="*/ 7205830 w 7205830"/>
              <a:gd name="connsiteY2" fmla="*/ 734199 h 734199"/>
              <a:gd name="connsiteX3" fmla="*/ 1433184 w 7205830"/>
              <a:gd name="connsiteY3" fmla="*/ 720551 h 734199"/>
              <a:gd name="connsiteX4" fmla="*/ 0 w 7205830"/>
              <a:gd name="connsiteY4" fmla="*/ 0 h 734199"/>
              <a:gd name="connsiteX0" fmla="*/ 0 w 7205830"/>
              <a:gd name="connsiteY0" fmla="*/ 0 h 734199"/>
              <a:gd name="connsiteX1" fmla="*/ 7205830 w 7205830"/>
              <a:gd name="connsiteY1" fmla="*/ 0 h 734199"/>
              <a:gd name="connsiteX2" fmla="*/ 7205830 w 7205830"/>
              <a:gd name="connsiteY2" fmla="*/ 734199 h 734199"/>
              <a:gd name="connsiteX3" fmla="*/ 1433184 w 7205830"/>
              <a:gd name="connsiteY3" fmla="*/ 733950 h 734199"/>
              <a:gd name="connsiteX4" fmla="*/ 0 w 7205830"/>
              <a:gd name="connsiteY4" fmla="*/ 0 h 734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05830" h="734199">
                <a:moveTo>
                  <a:pt x="0" y="0"/>
                </a:moveTo>
                <a:lnTo>
                  <a:pt x="7205830" y="0"/>
                </a:lnTo>
                <a:lnTo>
                  <a:pt x="7205830" y="734199"/>
                </a:lnTo>
                <a:lnTo>
                  <a:pt x="1433184" y="733950"/>
                </a:lnTo>
                <a:cubicBezTo>
                  <a:pt x="987358" y="243557"/>
                  <a:pt x="568657" y="203790"/>
                  <a:pt x="0" y="0"/>
                </a:cubicBezTo>
                <a:close/>
              </a:path>
            </a:pathLst>
          </a:custGeom>
          <a:solidFill>
            <a:srgbClr val="00438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Slide Number Placeholder 5"/>
          <p:cNvSpPr>
            <a:spLocks noGrp="1"/>
          </p:cNvSpPr>
          <p:nvPr>
            <p:ph type="sldNum" sz="quarter" idx="10"/>
          </p:nvPr>
        </p:nvSpPr>
        <p:spPr/>
        <p:txBody>
          <a:bodyPr/>
          <a:lstStyle>
            <a:lvl1pPr>
              <a:defRPr/>
            </a:lvl1pPr>
          </a:lstStyle>
          <a:p>
            <a:pPr>
              <a:defRPr/>
            </a:pPr>
            <a:fld id="{B37934FC-2F97-4A8C-AA63-71F11AFE9AD9}" type="slidenum">
              <a:rPr lang="id-ID"/>
              <a:pPr>
                <a:defRPr/>
              </a:pPr>
              <a:t>‹#›</a:t>
            </a:fld>
            <a:endParaRPr lang="id-ID"/>
          </a:p>
        </p:txBody>
      </p:sp>
    </p:spTree>
    <p:extLst>
      <p:ext uri="{BB962C8B-B14F-4D97-AF65-F5344CB8AC3E}">
        <p14:creationId xmlns="" xmlns:p14="http://schemas.microsoft.com/office/powerpoint/2010/main" val="178626853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9_Title and Content">
    <p:spTree>
      <p:nvGrpSpPr>
        <p:cNvPr id="1" name=""/>
        <p:cNvGrpSpPr/>
        <p:nvPr/>
      </p:nvGrpSpPr>
      <p:grpSpPr>
        <a:xfrm>
          <a:off x="0" y="0"/>
          <a:ext cx="0" cy="0"/>
          <a:chOff x="0" y="0"/>
          <a:chExt cx="0" cy="0"/>
        </a:xfrm>
      </p:grpSpPr>
      <p:pic>
        <p:nvPicPr>
          <p:cNvPr id="2" name="Picture 2" descr="D:\JKN.png"/>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69850" y="5948363"/>
            <a:ext cx="1363663" cy="909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10"/>
          <p:cNvSpPr txBox="1"/>
          <p:nvPr userDrawn="1"/>
        </p:nvSpPr>
        <p:spPr>
          <a:xfrm>
            <a:off x="1196975" y="6254750"/>
            <a:ext cx="1062038" cy="506413"/>
          </a:xfrm>
          <a:prstGeom prst="rect">
            <a:avLst/>
          </a:prstGeom>
          <a:noFill/>
        </p:spPr>
        <p:txBody>
          <a:bodyPr>
            <a:spAutoFit/>
          </a:bodyPr>
          <a:lstStyle/>
          <a:p>
            <a:pPr>
              <a:defRPr/>
            </a:pPr>
            <a:r>
              <a:rPr lang="en-US" sz="900" b="1" dirty="0">
                <a:solidFill>
                  <a:prstClr val="black"/>
                </a:solidFill>
                <a:latin typeface="Arial Black" pitchFamily="34" charset="0"/>
                <a:cs typeface="Arial" charset="0"/>
              </a:rPr>
              <a:t>JAMINAN</a:t>
            </a:r>
          </a:p>
          <a:p>
            <a:pPr>
              <a:defRPr/>
            </a:pPr>
            <a:r>
              <a:rPr lang="en-US" sz="900" b="1" dirty="0">
                <a:solidFill>
                  <a:prstClr val="black"/>
                </a:solidFill>
                <a:latin typeface="Arial Black" pitchFamily="34" charset="0"/>
                <a:cs typeface="Arial" charset="0"/>
              </a:rPr>
              <a:t>KESEHATAN</a:t>
            </a:r>
          </a:p>
          <a:p>
            <a:pPr>
              <a:defRPr/>
            </a:pPr>
            <a:r>
              <a:rPr lang="en-US" sz="900" b="1" dirty="0">
                <a:solidFill>
                  <a:prstClr val="black"/>
                </a:solidFill>
                <a:latin typeface="Arial Black" pitchFamily="34" charset="0"/>
                <a:cs typeface="Arial" charset="0"/>
              </a:rPr>
              <a:t>NASIONAL</a:t>
            </a:r>
          </a:p>
        </p:txBody>
      </p:sp>
      <p:sp>
        <p:nvSpPr>
          <p:cNvPr id="4" name="Rectangle 12"/>
          <p:cNvSpPr/>
          <p:nvPr userDrawn="1"/>
        </p:nvSpPr>
        <p:spPr>
          <a:xfrm>
            <a:off x="2157413" y="6254750"/>
            <a:ext cx="6986587" cy="615950"/>
          </a:xfrm>
          <a:custGeom>
            <a:avLst/>
            <a:gdLst>
              <a:gd name="connsiteX0" fmla="*/ 0 w 7205830"/>
              <a:gd name="connsiteY0" fmla="*/ 0 h 734199"/>
              <a:gd name="connsiteX1" fmla="*/ 7205830 w 7205830"/>
              <a:gd name="connsiteY1" fmla="*/ 0 h 734199"/>
              <a:gd name="connsiteX2" fmla="*/ 7205830 w 7205830"/>
              <a:gd name="connsiteY2" fmla="*/ 734199 h 734199"/>
              <a:gd name="connsiteX3" fmla="*/ 0 w 7205830"/>
              <a:gd name="connsiteY3" fmla="*/ 734199 h 734199"/>
              <a:gd name="connsiteX4" fmla="*/ 0 w 7205830"/>
              <a:gd name="connsiteY4" fmla="*/ 0 h 734199"/>
              <a:gd name="connsiteX0" fmla="*/ 0 w 7205830"/>
              <a:gd name="connsiteY0" fmla="*/ 0 h 734199"/>
              <a:gd name="connsiteX1" fmla="*/ 7205830 w 7205830"/>
              <a:gd name="connsiteY1" fmla="*/ 0 h 734199"/>
              <a:gd name="connsiteX2" fmla="*/ 7205830 w 7205830"/>
              <a:gd name="connsiteY2" fmla="*/ 734199 h 734199"/>
              <a:gd name="connsiteX3" fmla="*/ 1705970 w 7205830"/>
              <a:gd name="connsiteY3" fmla="*/ 734199 h 734199"/>
              <a:gd name="connsiteX4" fmla="*/ 0 w 7205830"/>
              <a:gd name="connsiteY4" fmla="*/ 0 h 734199"/>
              <a:gd name="connsiteX0" fmla="*/ 0 w 7205830"/>
              <a:gd name="connsiteY0" fmla="*/ 0 h 734199"/>
              <a:gd name="connsiteX1" fmla="*/ 7205830 w 7205830"/>
              <a:gd name="connsiteY1" fmla="*/ 0 h 734199"/>
              <a:gd name="connsiteX2" fmla="*/ 7205830 w 7205830"/>
              <a:gd name="connsiteY2" fmla="*/ 734199 h 734199"/>
              <a:gd name="connsiteX3" fmla="*/ 1705970 w 7205830"/>
              <a:gd name="connsiteY3" fmla="*/ 734199 h 734199"/>
              <a:gd name="connsiteX4" fmla="*/ 0 w 7205830"/>
              <a:gd name="connsiteY4" fmla="*/ 0 h 734199"/>
              <a:gd name="connsiteX0" fmla="*/ 0 w 7205830"/>
              <a:gd name="connsiteY0" fmla="*/ 0 h 734199"/>
              <a:gd name="connsiteX1" fmla="*/ 7205830 w 7205830"/>
              <a:gd name="connsiteY1" fmla="*/ 0 h 734199"/>
              <a:gd name="connsiteX2" fmla="*/ 7205830 w 7205830"/>
              <a:gd name="connsiteY2" fmla="*/ 734199 h 734199"/>
              <a:gd name="connsiteX3" fmla="*/ 1705970 w 7205830"/>
              <a:gd name="connsiteY3" fmla="*/ 734199 h 734199"/>
              <a:gd name="connsiteX4" fmla="*/ 0 w 7205830"/>
              <a:gd name="connsiteY4" fmla="*/ 0 h 734199"/>
              <a:gd name="connsiteX0" fmla="*/ 0 w 7205830"/>
              <a:gd name="connsiteY0" fmla="*/ 0 h 734199"/>
              <a:gd name="connsiteX1" fmla="*/ 7205830 w 7205830"/>
              <a:gd name="connsiteY1" fmla="*/ 0 h 734199"/>
              <a:gd name="connsiteX2" fmla="*/ 7205830 w 7205830"/>
              <a:gd name="connsiteY2" fmla="*/ 734199 h 734199"/>
              <a:gd name="connsiteX3" fmla="*/ 1705970 w 7205830"/>
              <a:gd name="connsiteY3" fmla="*/ 734199 h 734199"/>
              <a:gd name="connsiteX4" fmla="*/ 0 w 7205830"/>
              <a:gd name="connsiteY4" fmla="*/ 0 h 734199"/>
              <a:gd name="connsiteX0" fmla="*/ 0 w 7205830"/>
              <a:gd name="connsiteY0" fmla="*/ 0 h 747846"/>
              <a:gd name="connsiteX1" fmla="*/ 7205830 w 7205830"/>
              <a:gd name="connsiteY1" fmla="*/ 0 h 747846"/>
              <a:gd name="connsiteX2" fmla="*/ 7205830 w 7205830"/>
              <a:gd name="connsiteY2" fmla="*/ 734199 h 747846"/>
              <a:gd name="connsiteX3" fmla="*/ 1569493 w 7205830"/>
              <a:gd name="connsiteY3" fmla="*/ 747846 h 747846"/>
              <a:gd name="connsiteX4" fmla="*/ 0 w 7205830"/>
              <a:gd name="connsiteY4" fmla="*/ 0 h 747846"/>
              <a:gd name="connsiteX0" fmla="*/ 0 w 7205830"/>
              <a:gd name="connsiteY0" fmla="*/ 0 h 747846"/>
              <a:gd name="connsiteX1" fmla="*/ 7205830 w 7205830"/>
              <a:gd name="connsiteY1" fmla="*/ 0 h 747846"/>
              <a:gd name="connsiteX2" fmla="*/ 7205830 w 7205830"/>
              <a:gd name="connsiteY2" fmla="*/ 734199 h 747846"/>
              <a:gd name="connsiteX3" fmla="*/ 1569493 w 7205830"/>
              <a:gd name="connsiteY3" fmla="*/ 747846 h 747846"/>
              <a:gd name="connsiteX4" fmla="*/ 0 w 7205830"/>
              <a:gd name="connsiteY4" fmla="*/ 0 h 747846"/>
              <a:gd name="connsiteX0" fmla="*/ 0 w 7205830"/>
              <a:gd name="connsiteY0" fmla="*/ 0 h 747846"/>
              <a:gd name="connsiteX1" fmla="*/ 7205830 w 7205830"/>
              <a:gd name="connsiteY1" fmla="*/ 0 h 747846"/>
              <a:gd name="connsiteX2" fmla="*/ 7205830 w 7205830"/>
              <a:gd name="connsiteY2" fmla="*/ 734199 h 747846"/>
              <a:gd name="connsiteX3" fmla="*/ 1569493 w 7205830"/>
              <a:gd name="connsiteY3" fmla="*/ 747846 h 747846"/>
              <a:gd name="connsiteX4" fmla="*/ 0 w 7205830"/>
              <a:gd name="connsiteY4" fmla="*/ 0 h 747846"/>
              <a:gd name="connsiteX0" fmla="*/ 0 w 7205830"/>
              <a:gd name="connsiteY0" fmla="*/ 0 h 761494"/>
              <a:gd name="connsiteX1" fmla="*/ 7205830 w 7205830"/>
              <a:gd name="connsiteY1" fmla="*/ 0 h 761494"/>
              <a:gd name="connsiteX2" fmla="*/ 7205830 w 7205830"/>
              <a:gd name="connsiteY2" fmla="*/ 734199 h 761494"/>
              <a:gd name="connsiteX3" fmla="*/ 1433184 w 7205830"/>
              <a:gd name="connsiteY3" fmla="*/ 761494 h 761494"/>
              <a:gd name="connsiteX4" fmla="*/ 0 w 7205830"/>
              <a:gd name="connsiteY4" fmla="*/ 0 h 761494"/>
              <a:gd name="connsiteX0" fmla="*/ 0 w 7205830"/>
              <a:gd name="connsiteY0" fmla="*/ 0 h 734199"/>
              <a:gd name="connsiteX1" fmla="*/ 7205830 w 7205830"/>
              <a:gd name="connsiteY1" fmla="*/ 0 h 734199"/>
              <a:gd name="connsiteX2" fmla="*/ 7205830 w 7205830"/>
              <a:gd name="connsiteY2" fmla="*/ 734199 h 734199"/>
              <a:gd name="connsiteX3" fmla="*/ 1433184 w 7205830"/>
              <a:gd name="connsiteY3" fmla="*/ 720551 h 734199"/>
              <a:gd name="connsiteX4" fmla="*/ 0 w 7205830"/>
              <a:gd name="connsiteY4" fmla="*/ 0 h 734199"/>
              <a:gd name="connsiteX0" fmla="*/ 0 w 7205830"/>
              <a:gd name="connsiteY0" fmla="*/ 0 h 734199"/>
              <a:gd name="connsiteX1" fmla="*/ 7205830 w 7205830"/>
              <a:gd name="connsiteY1" fmla="*/ 0 h 734199"/>
              <a:gd name="connsiteX2" fmla="*/ 7205830 w 7205830"/>
              <a:gd name="connsiteY2" fmla="*/ 734199 h 734199"/>
              <a:gd name="connsiteX3" fmla="*/ 1433184 w 7205830"/>
              <a:gd name="connsiteY3" fmla="*/ 720551 h 734199"/>
              <a:gd name="connsiteX4" fmla="*/ 0 w 7205830"/>
              <a:gd name="connsiteY4" fmla="*/ 0 h 734199"/>
              <a:gd name="connsiteX0" fmla="*/ 0 w 7205830"/>
              <a:gd name="connsiteY0" fmla="*/ 0 h 734199"/>
              <a:gd name="connsiteX1" fmla="*/ 7205830 w 7205830"/>
              <a:gd name="connsiteY1" fmla="*/ 0 h 734199"/>
              <a:gd name="connsiteX2" fmla="*/ 7205830 w 7205830"/>
              <a:gd name="connsiteY2" fmla="*/ 734199 h 734199"/>
              <a:gd name="connsiteX3" fmla="*/ 1433184 w 7205830"/>
              <a:gd name="connsiteY3" fmla="*/ 733950 h 734199"/>
              <a:gd name="connsiteX4" fmla="*/ 0 w 7205830"/>
              <a:gd name="connsiteY4" fmla="*/ 0 h 734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05830" h="734199">
                <a:moveTo>
                  <a:pt x="0" y="0"/>
                </a:moveTo>
                <a:lnTo>
                  <a:pt x="7205830" y="0"/>
                </a:lnTo>
                <a:lnTo>
                  <a:pt x="7205830" y="734199"/>
                </a:lnTo>
                <a:lnTo>
                  <a:pt x="1433184" y="733950"/>
                </a:lnTo>
                <a:cubicBezTo>
                  <a:pt x="987358" y="243557"/>
                  <a:pt x="568657" y="203790"/>
                  <a:pt x="0" y="0"/>
                </a:cubicBezTo>
                <a:close/>
              </a:path>
            </a:pathLst>
          </a:custGeom>
          <a:solidFill>
            <a:srgbClr val="00438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5" name="Slide Number Placeholder 5"/>
          <p:cNvSpPr>
            <a:spLocks noGrp="1"/>
          </p:cNvSpPr>
          <p:nvPr>
            <p:ph type="sldNum" sz="quarter" idx="10"/>
          </p:nvPr>
        </p:nvSpPr>
        <p:spPr/>
        <p:txBody>
          <a:bodyPr/>
          <a:lstStyle>
            <a:lvl1pPr>
              <a:defRPr/>
            </a:lvl1pPr>
          </a:lstStyle>
          <a:p>
            <a:pPr>
              <a:defRPr/>
            </a:pPr>
            <a:fld id="{DCF519C2-F4E3-4D4C-AA00-6232882CADE6}" type="slidenum">
              <a:rPr lang="id-ID"/>
              <a:pPr>
                <a:defRPr/>
              </a:pPr>
              <a:t>‹#›</a:t>
            </a:fld>
            <a:endParaRPr lang="id-ID"/>
          </a:p>
        </p:txBody>
      </p:sp>
    </p:spTree>
    <p:extLst>
      <p:ext uri="{BB962C8B-B14F-4D97-AF65-F5344CB8AC3E}">
        <p14:creationId xmlns="" xmlns:p14="http://schemas.microsoft.com/office/powerpoint/2010/main" val="196585453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2" name="Picture 2" descr="D:\JKN.png"/>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69850" y="5948363"/>
            <a:ext cx="1363663" cy="909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10"/>
          <p:cNvSpPr txBox="1"/>
          <p:nvPr userDrawn="1"/>
        </p:nvSpPr>
        <p:spPr>
          <a:xfrm>
            <a:off x="1196975" y="6254750"/>
            <a:ext cx="1062038" cy="506413"/>
          </a:xfrm>
          <a:prstGeom prst="rect">
            <a:avLst/>
          </a:prstGeom>
          <a:noFill/>
        </p:spPr>
        <p:txBody>
          <a:bodyPr>
            <a:spAutoFit/>
          </a:bodyPr>
          <a:lstStyle/>
          <a:p>
            <a:pPr>
              <a:defRPr/>
            </a:pPr>
            <a:r>
              <a:rPr lang="en-US" sz="900" b="1" dirty="0">
                <a:latin typeface="Arial Black" pitchFamily="34" charset="0"/>
                <a:cs typeface="Arial" charset="0"/>
              </a:rPr>
              <a:t>JAMINAN</a:t>
            </a:r>
          </a:p>
          <a:p>
            <a:pPr>
              <a:defRPr/>
            </a:pPr>
            <a:r>
              <a:rPr lang="en-US" sz="900" b="1" dirty="0">
                <a:latin typeface="Arial Black" pitchFamily="34" charset="0"/>
                <a:cs typeface="Arial" charset="0"/>
              </a:rPr>
              <a:t>KESEHATAN</a:t>
            </a:r>
          </a:p>
          <a:p>
            <a:pPr>
              <a:defRPr/>
            </a:pPr>
            <a:r>
              <a:rPr lang="en-US" sz="900" b="1" dirty="0">
                <a:latin typeface="Arial Black" pitchFamily="34" charset="0"/>
                <a:cs typeface="Arial" charset="0"/>
              </a:rPr>
              <a:t>NASIONAL</a:t>
            </a:r>
          </a:p>
        </p:txBody>
      </p:sp>
      <p:sp>
        <p:nvSpPr>
          <p:cNvPr id="4" name="Rectangle 12"/>
          <p:cNvSpPr/>
          <p:nvPr userDrawn="1"/>
        </p:nvSpPr>
        <p:spPr>
          <a:xfrm>
            <a:off x="2157413" y="6219825"/>
            <a:ext cx="6986587" cy="650875"/>
          </a:xfrm>
          <a:custGeom>
            <a:avLst/>
            <a:gdLst>
              <a:gd name="connsiteX0" fmla="*/ 0 w 7205830"/>
              <a:gd name="connsiteY0" fmla="*/ 0 h 734199"/>
              <a:gd name="connsiteX1" fmla="*/ 7205830 w 7205830"/>
              <a:gd name="connsiteY1" fmla="*/ 0 h 734199"/>
              <a:gd name="connsiteX2" fmla="*/ 7205830 w 7205830"/>
              <a:gd name="connsiteY2" fmla="*/ 734199 h 734199"/>
              <a:gd name="connsiteX3" fmla="*/ 0 w 7205830"/>
              <a:gd name="connsiteY3" fmla="*/ 734199 h 734199"/>
              <a:gd name="connsiteX4" fmla="*/ 0 w 7205830"/>
              <a:gd name="connsiteY4" fmla="*/ 0 h 734199"/>
              <a:gd name="connsiteX0" fmla="*/ 0 w 7205830"/>
              <a:gd name="connsiteY0" fmla="*/ 0 h 734199"/>
              <a:gd name="connsiteX1" fmla="*/ 7205830 w 7205830"/>
              <a:gd name="connsiteY1" fmla="*/ 0 h 734199"/>
              <a:gd name="connsiteX2" fmla="*/ 7205830 w 7205830"/>
              <a:gd name="connsiteY2" fmla="*/ 734199 h 734199"/>
              <a:gd name="connsiteX3" fmla="*/ 1705970 w 7205830"/>
              <a:gd name="connsiteY3" fmla="*/ 734199 h 734199"/>
              <a:gd name="connsiteX4" fmla="*/ 0 w 7205830"/>
              <a:gd name="connsiteY4" fmla="*/ 0 h 734199"/>
              <a:gd name="connsiteX0" fmla="*/ 0 w 7205830"/>
              <a:gd name="connsiteY0" fmla="*/ 0 h 734199"/>
              <a:gd name="connsiteX1" fmla="*/ 7205830 w 7205830"/>
              <a:gd name="connsiteY1" fmla="*/ 0 h 734199"/>
              <a:gd name="connsiteX2" fmla="*/ 7205830 w 7205830"/>
              <a:gd name="connsiteY2" fmla="*/ 734199 h 734199"/>
              <a:gd name="connsiteX3" fmla="*/ 1705970 w 7205830"/>
              <a:gd name="connsiteY3" fmla="*/ 734199 h 734199"/>
              <a:gd name="connsiteX4" fmla="*/ 0 w 7205830"/>
              <a:gd name="connsiteY4" fmla="*/ 0 h 734199"/>
              <a:gd name="connsiteX0" fmla="*/ 0 w 7205830"/>
              <a:gd name="connsiteY0" fmla="*/ 0 h 734199"/>
              <a:gd name="connsiteX1" fmla="*/ 7205830 w 7205830"/>
              <a:gd name="connsiteY1" fmla="*/ 0 h 734199"/>
              <a:gd name="connsiteX2" fmla="*/ 7205830 w 7205830"/>
              <a:gd name="connsiteY2" fmla="*/ 734199 h 734199"/>
              <a:gd name="connsiteX3" fmla="*/ 1705970 w 7205830"/>
              <a:gd name="connsiteY3" fmla="*/ 734199 h 734199"/>
              <a:gd name="connsiteX4" fmla="*/ 0 w 7205830"/>
              <a:gd name="connsiteY4" fmla="*/ 0 h 734199"/>
              <a:gd name="connsiteX0" fmla="*/ 0 w 7205830"/>
              <a:gd name="connsiteY0" fmla="*/ 0 h 734199"/>
              <a:gd name="connsiteX1" fmla="*/ 7205830 w 7205830"/>
              <a:gd name="connsiteY1" fmla="*/ 0 h 734199"/>
              <a:gd name="connsiteX2" fmla="*/ 7205830 w 7205830"/>
              <a:gd name="connsiteY2" fmla="*/ 734199 h 734199"/>
              <a:gd name="connsiteX3" fmla="*/ 1705970 w 7205830"/>
              <a:gd name="connsiteY3" fmla="*/ 734199 h 734199"/>
              <a:gd name="connsiteX4" fmla="*/ 0 w 7205830"/>
              <a:gd name="connsiteY4" fmla="*/ 0 h 734199"/>
              <a:gd name="connsiteX0" fmla="*/ 0 w 7205830"/>
              <a:gd name="connsiteY0" fmla="*/ 0 h 747846"/>
              <a:gd name="connsiteX1" fmla="*/ 7205830 w 7205830"/>
              <a:gd name="connsiteY1" fmla="*/ 0 h 747846"/>
              <a:gd name="connsiteX2" fmla="*/ 7205830 w 7205830"/>
              <a:gd name="connsiteY2" fmla="*/ 734199 h 747846"/>
              <a:gd name="connsiteX3" fmla="*/ 1569493 w 7205830"/>
              <a:gd name="connsiteY3" fmla="*/ 747846 h 747846"/>
              <a:gd name="connsiteX4" fmla="*/ 0 w 7205830"/>
              <a:gd name="connsiteY4" fmla="*/ 0 h 747846"/>
              <a:gd name="connsiteX0" fmla="*/ 0 w 7205830"/>
              <a:gd name="connsiteY0" fmla="*/ 0 h 747846"/>
              <a:gd name="connsiteX1" fmla="*/ 7205830 w 7205830"/>
              <a:gd name="connsiteY1" fmla="*/ 0 h 747846"/>
              <a:gd name="connsiteX2" fmla="*/ 7205830 w 7205830"/>
              <a:gd name="connsiteY2" fmla="*/ 734199 h 747846"/>
              <a:gd name="connsiteX3" fmla="*/ 1569493 w 7205830"/>
              <a:gd name="connsiteY3" fmla="*/ 747846 h 747846"/>
              <a:gd name="connsiteX4" fmla="*/ 0 w 7205830"/>
              <a:gd name="connsiteY4" fmla="*/ 0 h 747846"/>
              <a:gd name="connsiteX0" fmla="*/ 0 w 7205830"/>
              <a:gd name="connsiteY0" fmla="*/ 0 h 747846"/>
              <a:gd name="connsiteX1" fmla="*/ 7205830 w 7205830"/>
              <a:gd name="connsiteY1" fmla="*/ 0 h 747846"/>
              <a:gd name="connsiteX2" fmla="*/ 7205830 w 7205830"/>
              <a:gd name="connsiteY2" fmla="*/ 734199 h 747846"/>
              <a:gd name="connsiteX3" fmla="*/ 1569493 w 7205830"/>
              <a:gd name="connsiteY3" fmla="*/ 747846 h 747846"/>
              <a:gd name="connsiteX4" fmla="*/ 0 w 7205830"/>
              <a:gd name="connsiteY4" fmla="*/ 0 h 747846"/>
              <a:gd name="connsiteX0" fmla="*/ 0 w 7205830"/>
              <a:gd name="connsiteY0" fmla="*/ 0 h 761494"/>
              <a:gd name="connsiteX1" fmla="*/ 7205830 w 7205830"/>
              <a:gd name="connsiteY1" fmla="*/ 0 h 761494"/>
              <a:gd name="connsiteX2" fmla="*/ 7205830 w 7205830"/>
              <a:gd name="connsiteY2" fmla="*/ 734199 h 761494"/>
              <a:gd name="connsiteX3" fmla="*/ 1433184 w 7205830"/>
              <a:gd name="connsiteY3" fmla="*/ 761494 h 761494"/>
              <a:gd name="connsiteX4" fmla="*/ 0 w 7205830"/>
              <a:gd name="connsiteY4" fmla="*/ 0 h 761494"/>
              <a:gd name="connsiteX0" fmla="*/ 0 w 7205830"/>
              <a:gd name="connsiteY0" fmla="*/ 0 h 734199"/>
              <a:gd name="connsiteX1" fmla="*/ 7205830 w 7205830"/>
              <a:gd name="connsiteY1" fmla="*/ 0 h 734199"/>
              <a:gd name="connsiteX2" fmla="*/ 7205830 w 7205830"/>
              <a:gd name="connsiteY2" fmla="*/ 734199 h 734199"/>
              <a:gd name="connsiteX3" fmla="*/ 1433184 w 7205830"/>
              <a:gd name="connsiteY3" fmla="*/ 720551 h 734199"/>
              <a:gd name="connsiteX4" fmla="*/ 0 w 7205830"/>
              <a:gd name="connsiteY4" fmla="*/ 0 h 734199"/>
              <a:gd name="connsiteX0" fmla="*/ 0 w 7205830"/>
              <a:gd name="connsiteY0" fmla="*/ 0 h 734199"/>
              <a:gd name="connsiteX1" fmla="*/ 7205830 w 7205830"/>
              <a:gd name="connsiteY1" fmla="*/ 0 h 734199"/>
              <a:gd name="connsiteX2" fmla="*/ 7205830 w 7205830"/>
              <a:gd name="connsiteY2" fmla="*/ 734199 h 734199"/>
              <a:gd name="connsiteX3" fmla="*/ 1433184 w 7205830"/>
              <a:gd name="connsiteY3" fmla="*/ 720551 h 734199"/>
              <a:gd name="connsiteX4" fmla="*/ 0 w 7205830"/>
              <a:gd name="connsiteY4" fmla="*/ 0 h 734199"/>
              <a:gd name="connsiteX0" fmla="*/ 0 w 7205830"/>
              <a:gd name="connsiteY0" fmla="*/ 0 h 734199"/>
              <a:gd name="connsiteX1" fmla="*/ 7205830 w 7205830"/>
              <a:gd name="connsiteY1" fmla="*/ 0 h 734199"/>
              <a:gd name="connsiteX2" fmla="*/ 7205830 w 7205830"/>
              <a:gd name="connsiteY2" fmla="*/ 734199 h 734199"/>
              <a:gd name="connsiteX3" fmla="*/ 1433184 w 7205830"/>
              <a:gd name="connsiteY3" fmla="*/ 733950 h 734199"/>
              <a:gd name="connsiteX4" fmla="*/ 0 w 7205830"/>
              <a:gd name="connsiteY4" fmla="*/ 0 h 734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05830" h="734199">
                <a:moveTo>
                  <a:pt x="0" y="0"/>
                </a:moveTo>
                <a:lnTo>
                  <a:pt x="7205830" y="0"/>
                </a:lnTo>
                <a:lnTo>
                  <a:pt x="7205830" y="734199"/>
                </a:lnTo>
                <a:lnTo>
                  <a:pt x="1433184" y="733950"/>
                </a:lnTo>
                <a:cubicBezTo>
                  <a:pt x="987358" y="243557"/>
                  <a:pt x="568657" y="203790"/>
                  <a:pt x="0" y="0"/>
                </a:cubicBezTo>
                <a:close/>
              </a:path>
            </a:pathLst>
          </a:custGeom>
          <a:solidFill>
            <a:srgbClr val="00438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Slide Number Placeholder 5"/>
          <p:cNvSpPr>
            <a:spLocks noGrp="1"/>
          </p:cNvSpPr>
          <p:nvPr>
            <p:ph type="sldNum" sz="quarter" idx="10"/>
          </p:nvPr>
        </p:nvSpPr>
        <p:spPr/>
        <p:txBody>
          <a:bodyPr/>
          <a:lstStyle>
            <a:lvl1pPr>
              <a:defRPr/>
            </a:lvl1pPr>
          </a:lstStyle>
          <a:p>
            <a:pPr>
              <a:defRPr/>
            </a:pPr>
            <a:fld id="{8FF59FBD-A0A3-4890-8AE3-5DEBB94AB055}" type="slidenum">
              <a:rPr lang="id-ID"/>
              <a:pPr>
                <a:defRPr/>
              </a:pPr>
              <a:t>‹#›</a:t>
            </a:fld>
            <a:endParaRPr lang="id-ID"/>
          </a:p>
        </p:txBody>
      </p:sp>
    </p:spTree>
    <p:extLst>
      <p:ext uri="{BB962C8B-B14F-4D97-AF65-F5344CB8AC3E}">
        <p14:creationId xmlns="" xmlns:p14="http://schemas.microsoft.com/office/powerpoint/2010/main" val="308582531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grpSp>
        <p:nvGrpSpPr>
          <p:cNvPr id="2" name="Group 42"/>
          <p:cNvGrpSpPr>
            <a:grpSpLocks/>
          </p:cNvGrpSpPr>
          <p:nvPr userDrawn="1"/>
        </p:nvGrpSpPr>
        <p:grpSpPr bwMode="auto">
          <a:xfrm>
            <a:off x="-76200" y="76200"/>
            <a:ext cx="1295400" cy="1009650"/>
            <a:chOff x="3357554" y="142852"/>
            <a:chExt cx="2286016" cy="1883676"/>
          </a:xfrm>
        </p:grpSpPr>
        <p:pic>
          <p:nvPicPr>
            <p:cNvPr id="5" name="Picture 43" descr="D:\Presidential Transition Team\091023 Sidang Kabient ke-1\garuda_pacasila.png"/>
            <p:cNvPicPr>
              <a:picLocks noChangeAspect="1" noChangeArrowheads="1"/>
            </p:cNvPicPr>
            <p:nvPr/>
          </p:nvPicPr>
          <p:blipFill>
            <a:blip r:embed="rId2" cstate="print">
              <a:lum bright="-20000" contrast="40000"/>
              <a:extLst>
                <a:ext uri="{28A0092B-C50C-407E-A947-70E740481C1C}">
                  <a14:useLocalDpi xmlns="" xmlns:a14="http://schemas.microsoft.com/office/drawing/2010/main" val="0"/>
                </a:ext>
              </a:extLst>
            </a:blip>
            <a:srcRect/>
            <a:stretch>
              <a:fillRect/>
            </a:stretch>
          </p:blipFill>
          <p:spPr bwMode="auto">
            <a:xfrm>
              <a:off x="3810000" y="142852"/>
              <a:ext cx="1371600" cy="1477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44"/>
            <p:cNvSpPr txBox="1">
              <a:spLocks noChangeArrowheads="1"/>
            </p:cNvSpPr>
            <p:nvPr/>
          </p:nvSpPr>
          <p:spPr bwMode="auto">
            <a:xfrm>
              <a:off x="3357554" y="1641500"/>
              <a:ext cx="2286016" cy="385028"/>
            </a:xfrm>
            <a:prstGeom prst="rect">
              <a:avLst/>
            </a:prstGeom>
            <a:no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id-ID" sz="738" smtClean="0">
                  <a:latin typeface="Calibri" panose="020F0502020204030204" pitchFamily="34" charset="0"/>
                </a:rPr>
                <a:t>MENTERI KESEHATAN</a:t>
              </a:r>
            </a:p>
          </p:txBody>
        </p:sp>
      </p:grpSp>
      <p:sp>
        <p:nvSpPr>
          <p:cNvPr id="24" name="Rectangle 2"/>
          <p:cNvSpPr>
            <a:spLocks noGrp="1"/>
          </p:cNvSpPr>
          <p:nvPr>
            <p:ph type="title"/>
          </p:nvPr>
        </p:nvSpPr>
        <p:spPr/>
        <p:txBody>
          <a:bodyPr/>
          <a:lstStyle>
            <a:lvl1pPr algn="ctr">
              <a:defRPr b="1">
                <a:solidFill>
                  <a:schemeClr val="tx1"/>
                </a:solidFill>
                <a:effectLst/>
              </a:defRPr>
            </a:lvl1pPr>
          </a:lstStyle>
          <a:p>
            <a:r>
              <a:rPr lang="en-US" noProof="1" smtClean="0"/>
              <a:t>Click to edit Master title style</a:t>
            </a:r>
            <a:endParaRPr lang="en-US" dirty="0"/>
          </a:p>
        </p:txBody>
      </p:sp>
      <p:sp>
        <p:nvSpPr>
          <p:cNvPr id="12" name="Rectangle 3"/>
          <p:cNvSpPr>
            <a:spLocks noGrp="1"/>
          </p:cNvSpPr>
          <p:nvPr>
            <p:ph type="body" idx="1"/>
          </p:nvPr>
        </p:nvSpPr>
        <p:spPr/>
        <p:txBody>
          <a:body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endParaRPr lang="en-US"/>
          </a:p>
        </p:txBody>
      </p:sp>
      <p:sp>
        <p:nvSpPr>
          <p:cNvPr id="8" name="Footer Placeholder 2"/>
          <p:cNvSpPr>
            <a:spLocks noGrp="1"/>
          </p:cNvSpPr>
          <p:nvPr>
            <p:ph type="ftr" sz="quarter" idx="11"/>
          </p:nvPr>
        </p:nvSpPr>
        <p:spPr/>
        <p:txBody>
          <a:bodyPr/>
          <a:lstStyle>
            <a:lvl1pPr>
              <a:defRPr/>
            </a:lvl1pPr>
          </a:lstStyle>
          <a:p>
            <a:pPr>
              <a:defRPr/>
            </a:pPr>
            <a:endParaRPr lang="en-US"/>
          </a:p>
        </p:txBody>
      </p:sp>
      <p:sp>
        <p:nvSpPr>
          <p:cNvPr id="9" name="Slide Number Placeholder 22"/>
          <p:cNvSpPr>
            <a:spLocks noGrp="1"/>
          </p:cNvSpPr>
          <p:nvPr>
            <p:ph type="sldNum" sz="quarter" idx="12"/>
          </p:nvPr>
        </p:nvSpPr>
        <p:spPr/>
        <p:txBody>
          <a:bodyPr/>
          <a:lstStyle>
            <a:lvl1pPr>
              <a:defRPr/>
            </a:lvl1pPr>
          </a:lstStyle>
          <a:p>
            <a:pPr>
              <a:defRPr/>
            </a:pPr>
            <a:fld id="{C24C7EF7-22B9-43B0-BD8C-AAC7D576AD05}" type="slidenum">
              <a:rPr lang="en-US"/>
              <a:pPr>
                <a:defRPr/>
              </a:pPr>
              <a:t>‹#›</a:t>
            </a:fld>
            <a:endParaRPr lang="en-US"/>
          </a:p>
        </p:txBody>
      </p:sp>
    </p:spTree>
    <p:extLst>
      <p:ext uri="{BB962C8B-B14F-4D97-AF65-F5344CB8AC3E}">
        <p14:creationId xmlns="" xmlns:p14="http://schemas.microsoft.com/office/powerpoint/2010/main" val="2122538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image" Target="../media/image3.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2.jpe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slideLayout" Target="../slideLayouts/slideLayout6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19" Type="http://schemas.openxmlformats.org/officeDocument/2006/relationships/theme" Target="../theme/theme4.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rgbClr val="000000">
                    <a:tint val="75000"/>
                  </a:srgbClr>
                </a:solidFill>
                <a:latin typeface="Arial" charset="0"/>
                <a:cs typeface="Arial" charset="0"/>
              </a:defRPr>
            </a:lvl1pPr>
          </a:lstStyle>
          <a:p>
            <a:fld id="{63C1CAC0-4488-4856-8675-F0B9A09CA4FA}" type="datetimeFigureOut">
              <a:rPr lang="id-ID" smtClean="0"/>
              <a:pPr/>
              <a:t>23/06/2015</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rgbClr val="000000">
                    <a:tint val="75000"/>
                  </a:srgbClr>
                </a:solidFill>
                <a:latin typeface="Arial" charset="0"/>
                <a:cs typeface="Arial" charset="0"/>
              </a:defRPr>
            </a:lvl1pPr>
          </a:lstStyle>
          <a:p>
            <a:endParaRPr lang="id-ID"/>
          </a:p>
        </p:txBody>
      </p:sp>
      <p:grpSp>
        <p:nvGrpSpPr>
          <p:cNvPr id="2" name="Group 32"/>
          <p:cNvGrpSpPr>
            <a:grpSpLocks/>
          </p:cNvGrpSpPr>
          <p:nvPr/>
        </p:nvGrpSpPr>
        <p:grpSpPr bwMode="auto">
          <a:xfrm>
            <a:off x="0" y="0"/>
            <a:ext cx="9144000" cy="6858000"/>
            <a:chOff x="0" y="0"/>
            <a:chExt cx="9144001" cy="6858000"/>
          </a:xfrm>
        </p:grpSpPr>
        <p:sp>
          <p:nvSpPr>
            <p:cNvPr id="8" name="Rectangle 7"/>
            <p:cNvSpPr/>
            <p:nvPr userDrawn="1"/>
          </p:nvSpPr>
          <p:spPr>
            <a:xfrm>
              <a:off x="0" y="0"/>
              <a:ext cx="9144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4111" name="Freeform 9"/>
            <p:cNvSpPr>
              <a:spLocks/>
            </p:cNvSpPr>
            <p:nvPr userDrawn="1"/>
          </p:nvSpPr>
          <p:spPr bwMode="auto">
            <a:xfrm>
              <a:off x="7543801" y="0"/>
              <a:ext cx="1600200" cy="2209800"/>
            </a:xfrm>
            <a:custGeom>
              <a:avLst/>
              <a:gdLst>
                <a:gd name="T0" fmla="*/ 0 w 1432"/>
                <a:gd name="T1" fmla="*/ 0 h 3492"/>
                <a:gd name="T2" fmla="*/ 2147483647 w 1432"/>
                <a:gd name="T3" fmla="*/ 0 h 3492"/>
                <a:gd name="T4" fmla="*/ 2147483647 w 1432"/>
                <a:gd name="T5" fmla="*/ 2147483647 h 3492"/>
                <a:gd name="T6" fmla="*/ 2147483647 w 1432"/>
                <a:gd name="T7" fmla="*/ 2147483647 h 3492"/>
                <a:gd name="T8" fmla="*/ 2147483647 w 1432"/>
                <a:gd name="T9" fmla="*/ 2147483647 h 3492"/>
                <a:gd name="T10" fmla="*/ 2147483647 w 1432"/>
                <a:gd name="T11" fmla="*/ 2147483647 h 3492"/>
                <a:gd name="T12" fmla="*/ 2147483647 w 1432"/>
                <a:gd name="T13" fmla="*/ 2147483647 h 3492"/>
                <a:gd name="T14" fmla="*/ 2147483647 w 1432"/>
                <a:gd name="T15" fmla="*/ 2147483647 h 3492"/>
                <a:gd name="T16" fmla="*/ 2147483647 w 1432"/>
                <a:gd name="T17" fmla="*/ 2147483647 h 3492"/>
                <a:gd name="T18" fmla="*/ 2147483647 w 1432"/>
                <a:gd name="T19" fmla="*/ 2147483647 h 3492"/>
                <a:gd name="T20" fmla="*/ 2147483647 w 1432"/>
                <a:gd name="T21" fmla="*/ 2147483647 h 3492"/>
                <a:gd name="T22" fmla="*/ 2147483647 w 1432"/>
                <a:gd name="T23" fmla="*/ 2147483647 h 3492"/>
                <a:gd name="T24" fmla="*/ 2147483647 w 1432"/>
                <a:gd name="T25" fmla="*/ 2147483647 h 3492"/>
                <a:gd name="T26" fmla="*/ 2147483647 w 1432"/>
                <a:gd name="T27" fmla="*/ 2147483647 h 3492"/>
                <a:gd name="T28" fmla="*/ 2147483647 w 1432"/>
                <a:gd name="T29" fmla="*/ 2147483647 h 3492"/>
                <a:gd name="T30" fmla="*/ 2147483647 w 1432"/>
                <a:gd name="T31" fmla="*/ 2147483647 h 3492"/>
                <a:gd name="T32" fmla="*/ 2147483647 w 1432"/>
                <a:gd name="T33" fmla="*/ 2147483647 h 3492"/>
                <a:gd name="T34" fmla="*/ 2147483647 w 1432"/>
                <a:gd name="T35" fmla="*/ 2147483647 h 3492"/>
                <a:gd name="T36" fmla="*/ 2147483647 w 1432"/>
                <a:gd name="T37" fmla="*/ 2147483647 h 3492"/>
                <a:gd name="T38" fmla="*/ 2147483647 w 1432"/>
                <a:gd name="T39" fmla="*/ 2147483647 h 3492"/>
                <a:gd name="T40" fmla="*/ 2147483647 w 1432"/>
                <a:gd name="T41" fmla="*/ 2147483647 h 3492"/>
                <a:gd name="T42" fmla="*/ 2147483647 w 1432"/>
                <a:gd name="T43" fmla="*/ 2147483647 h 3492"/>
                <a:gd name="T44" fmla="*/ 2147483647 w 1432"/>
                <a:gd name="T45" fmla="*/ 2147483647 h 3492"/>
                <a:gd name="T46" fmla="*/ 2147483647 w 1432"/>
                <a:gd name="T47" fmla="*/ 2147483647 h 3492"/>
                <a:gd name="T48" fmla="*/ 2147483647 w 1432"/>
                <a:gd name="T49" fmla="*/ 2147483647 h 3492"/>
                <a:gd name="T50" fmla="*/ 2147483647 w 1432"/>
                <a:gd name="T51" fmla="*/ 2147483647 h 3492"/>
                <a:gd name="T52" fmla="*/ 2147483647 w 1432"/>
                <a:gd name="T53" fmla="*/ 2147483647 h 3492"/>
                <a:gd name="T54" fmla="*/ 2147483647 w 1432"/>
                <a:gd name="T55" fmla="*/ 2147483647 h 3492"/>
                <a:gd name="T56" fmla="*/ 2147483647 w 1432"/>
                <a:gd name="T57" fmla="*/ 2147483647 h 3492"/>
                <a:gd name="T58" fmla="*/ 2147483647 w 1432"/>
                <a:gd name="T59" fmla="*/ 2147483647 h 3492"/>
                <a:gd name="T60" fmla="*/ 2147483647 w 1432"/>
                <a:gd name="T61" fmla="*/ 2147483647 h 3492"/>
                <a:gd name="T62" fmla="*/ 2147483647 w 1432"/>
                <a:gd name="T63" fmla="*/ 2147483647 h 3492"/>
                <a:gd name="T64" fmla="*/ 2147483647 w 1432"/>
                <a:gd name="T65" fmla="*/ 2147483647 h 3492"/>
                <a:gd name="T66" fmla="*/ 2147483647 w 1432"/>
                <a:gd name="T67" fmla="*/ 2147483647 h 3492"/>
                <a:gd name="T68" fmla="*/ 0 w 1432"/>
                <a:gd name="T69" fmla="*/ 0 h 349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432" h="3492">
                  <a:moveTo>
                    <a:pt x="0" y="0"/>
                  </a:moveTo>
                  <a:lnTo>
                    <a:pt x="1432" y="0"/>
                  </a:lnTo>
                  <a:lnTo>
                    <a:pt x="1432" y="3492"/>
                  </a:lnTo>
                  <a:lnTo>
                    <a:pt x="1419" y="3252"/>
                  </a:lnTo>
                  <a:lnTo>
                    <a:pt x="1406" y="3024"/>
                  </a:lnTo>
                  <a:lnTo>
                    <a:pt x="1393" y="2807"/>
                  </a:lnTo>
                  <a:lnTo>
                    <a:pt x="1379" y="2601"/>
                  </a:lnTo>
                  <a:lnTo>
                    <a:pt x="1364" y="2407"/>
                  </a:lnTo>
                  <a:lnTo>
                    <a:pt x="1348" y="2222"/>
                  </a:lnTo>
                  <a:lnTo>
                    <a:pt x="1330" y="2047"/>
                  </a:lnTo>
                  <a:lnTo>
                    <a:pt x="1311" y="1881"/>
                  </a:lnTo>
                  <a:lnTo>
                    <a:pt x="1291" y="1726"/>
                  </a:lnTo>
                  <a:lnTo>
                    <a:pt x="1268" y="1580"/>
                  </a:lnTo>
                  <a:lnTo>
                    <a:pt x="1245" y="1442"/>
                  </a:lnTo>
                  <a:lnTo>
                    <a:pt x="1218" y="1313"/>
                  </a:lnTo>
                  <a:lnTo>
                    <a:pt x="1190" y="1192"/>
                  </a:lnTo>
                  <a:lnTo>
                    <a:pt x="1158" y="1078"/>
                  </a:lnTo>
                  <a:lnTo>
                    <a:pt x="1125" y="973"/>
                  </a:lnTo>
                  <a:lnTo>
                    <a:pt x="1089" y="873"/>
                  </a:lnTo>
                  <a:lnTo>
                    <a:pt x="1049" y="781"/>
                  </a:lnTo>
                  <a:lnTo>
                    <a:pt x="1007" y="696"/>
                  </a:lnTo>
                  <a:lnTo>
                    <a:pt x="962" y="617"/>
                  </a:lnTo>
                  <a:lnTo>
                    <a:pt x="913" y="544"/>
                  </a:lnTo>
                  <a:lnTo>
                    <a:pt x="860" y="475"/>
                  </a:lnTo>
                  <a:lnTo>
                    <a:pt x="804" y="413"/>
                  </a:lnTo>
                  <a:lnTo>
                    <a:pt x="744" y="354"/>
                  </a:lnTo>
                  <a:lnTo>
                    <a:pt x="680" y="301"/>
                  </a:lnTo>
                  <a:lnTo>
                    <a:pt x="611" y="252"/>
                  </a:lnTo>
                  <a:lnTo>
                    <a:pt x="539" y="206"/>
                  </a:lnTo>
                  <a:lnTo>
                    <a:pt x="461" y="165"/>
                  </a:lnTo>
                  <a:lnTo>
                    <a:pt x="379" y="128"/>
                  </a:lnTo>
                  <a:lnTo>
                    <a:pt x="292" y="92"/>
                  </a:lnTo>
                  <a:lnTo>
                    <a:pt x="200" y="59"/>
                  </a:lnTo>
                  <a:lnTo>
                    <a:pt x="103" y="28"/>
                  </a:lnTo>
                  <a:lnTo>
                    <a:pt x="0" y="0"/>
                  </a:lnTo>
                  <a:close/>
                </a:path>
              </a:pathLst>
            </a:custGeom>
            <a:solidFill>
              <a:schemeClr val="accent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AU"/>
            </a:p>
          </p:txBody>
        </p:sp>
        <p:sp>
          <p:nvSpPr>
            <p:cNvPr id="11" name="Freeform 10"/>
            <p:cNvSpPr>
              <a:spLocks/>
            </p:cNvSpPr>
            <p:nvPr userDrawn="1"/>
          </p:nvSpPr>
          <p:spPr bwMode="auto">
            <a:xfrm>
              <a:off x="3733800" y="5715000"/>
              <a:ext cx="5029201" cy="762000"/>
            </a:xfrm>
            <a:custGeom>
              <a:avLst/>
              <a:gdLst/>
              <a:ahLst/>
              <a:cxnLst>
                <a:cxn ang="0">
                  <a:pos x="17264" y="180"/>
                </a:cxn>
                <a:cxn ang="0">
                  <a:pos x="16706" y="689"/>
                </a:cxn>
                <a:cxn ang="0">
                  <a:pos x="15959" y="1141"/>
                </a:cxn>
                <a:cxn ang="0">
                  <a:pos x="15050" y="1535"/>
                </a:cxn>
                <a:cxn ang="0">
                  <a:pos x="14003" y="1871"/>
                </a:cxn>
                <a:cxn ang="0">
                  <a:pos x="12844" y="2151"/>
                </a:cxn>
                <a:cxn ang="0">
                  <a:pos x="11599" y="2374"/>
                </a:cxn>
                <a:cxn ang="0">
                  <a:pos x="10294" y="2540"/>
                </a:cxn>
                <a:cxn ang="0">
                  <a:pos x="8951" y="2649"/>
                </a:cxn>
                <a:cxn ang="0">
                  <a:pos x="7599" y="2704"/>
                </a:cxn>
                <a:cxn ang="0">
                  <a:pos x="6264" y="2702"/>
                </a:cxn>
                <a:cxn ang="0">
                  <a:pos x="4968" y="2645"/>
                </a:cxn>
                <a:cxn ang="0">
                  <a:pos x="3740" y="2534"/>
                </a:cxn>
                <a:cxn ang="0">
                  <a:pos x="2603" y="2367"/>
                </a:cxn>
                <a:cxn ang="0">
                  <a:pos x="1584" y="2147"/>
                </a:cxn>
                <a:cxn ang="0">
                  <a:pos x="708" y="1871"/>
                </a:cxn>
                <a:cxn ang="0">
                  <a:pos x="0" y="1543"/>
                </a:cxn>
                <a:cxn ang="0">
                  <a:pos x="341" y="1635"/>
                </a:cxn>
                <a:cxn ang="0">
                  <a:pos x="1155" y="1920"/>
                </a:cxn>
                <a:cxn ang="0">
                  <a:pos x="2121" y="2151"/>
                </a:cxn>
                <a:cxn ang="0">
                  <a:pos x="3215" y="2331"/>
                </a:cxn>
                <a:cxn ang="0">
                  <a:pos x="4413" y="2457"/>
                </a:cxn>
                <a:cxn ang="0">
                  <a:pos x="5686" y="2531"/>
                </a:cxn>
                <a:cxn ang="0">
                  <a:pos x="7011" y="2550"/>
                </a:cxn>
                <a:cxn ang="0">
                  <a:pos x="8361" y="2515"/>
                </a:cxn>
                <a:cxn ang="0">
                  <a:pos x="9712" y="2426"/>
                </a:cxn>
                <a:cxn ang="0">
                  <a:pos x="11037" y="2283"/>
                </a:cxn>
                <a:cxn ang="0">
                  <a:pos x="12311" y="2084"/>
                </a:cxn>
                <a:cxn ang="0">
                  <a:pos x="13509" y="1831"/>
                </a:cxn>
                <a:cxn ang="0">
                  <a:pos x="14604" y="1522"/>
                </a:cxn>
                <a:cxn ang="0">
                  <a:pos x="15571" y="1158"/>
                </a:cxn>
                <a:cxn ang="0">
                  <a:pos x="16386" y="737"/>
                </a:cxn>
                <a:cxn ang="0">
                  <a:pos x="17021" y="260"/>
                </a:cxn>
              </a:cxnLst>
              <a:rect l="0" t="0" r="r" b="b"/>
              <a:pathLst>
                <a:path w="17264" h="2710">
                  <a:moveTo>
                    <a:pt x="17264" y="0"/>
                  </a:moveTo>
                  <a:lnTo>
                    <a:pt x="17264" y="180"/>
                  </a:lnTo>
                  <a:lnTo>
                    <a:pt x="17010" y="442"/>
                  </a:lnTo>
                  <a:lnTo>
                    <a:pt x="16706" y="689"/>
                  </a:lnTo>
                  <a:lnTo>
                    <a:pt x="16354" y="923"/>
                  </a:lnTo>
                  <a:lnTo>
                    <a:pt x="15959" y="1141"/>
                  </a:lnTo>
                  <a:lnTo>
                    <a:pt x="15524" y="1345"/>
                  </a:lnTo>
                  <a:lnTo>
                    <a:pt x="15050" y="1535"/>
                  </a:lnTo>
                  <a:lnTo>
                    <a:pt x="14543" y="1710"/>
                  </a:lnTo>
                  <a:lnTo>
                    <a:pt x="14003" y="1871"/>
                  </a:lnTo>
                  <a:lnTo>
                    <a:pt x="13437" y="2018"/>
                  </a:lnTo>
                  <a:lnTo>
                    <a:pt x="12844" y="2151"/>
                  </a:lnTo>
                  <a:lnTo>
                    <a:pt x="12232" y="2269"/>
                  </a:lnTo>
                  <a:lnTo>
                    <a:pt x="11599" y="2374"/>
                  </a:lnTo>
                  <a:lnTo>
                    <a:pt x="10952" y="2464"/>
                  </a:lnTo>
                  <a:lnTo>
                    <a:pt x="10294" y="2540"/>
                  </a:lnTo>
                  <a:lnTo>
                    <a:pt x="9625" y="2602"/>
                  </a:lnTo>
                  <a:lnTo>
                    <a:pt x="8951" y="2649"/>
                  </a:lnTo>
                  <a:lnTo>
                    <a:pt x="8275" y="2684"/>
                  </a:lnTo>
                  <a:lnTo>
                    <a:pt x="7599" y="2704"/>
                  </a:lnTo>
                  <a:lnTo>
                    <a:pt x="6928" y="2710"/>
                  </a:lnTo>
                  <a:lnTo>
                    <a:pt x="6264" y="2702"/>
                  </a:lnTo>
                  <a:lnTo>
                    <a:pt x="5609" y="2681"/>
                  </a:lnTo>
                  <a:lnTo>
                    <a:pt x="4968" y="2645"/>
                  </a:lnTo>
                  <a:lnTo>
                    <a:pt x="4344" y="2597"/>
                  </a:lnTo>
                  <a:lnTo>
                    <a:pt x="3740" y="2534"/>
                  </a:lnTo>
                  <a:lnTo>
                    <a:pt x="3158" y="2457"/>
                  </a:lnTo>
                  <a:lnTo>
                    <a:pt x="2603" y="2367"/>
                  </a:lnTo>
                  <a:lnTo>
                    <a:pt x="2077" y="2264"/>
                  </a:lnTo>
                  <a:lnTo>
                    <a:pt x="1584" y="2147"/>
                  </a:lnTo>
                  <a:lnTo>
                    <a:pt x="1126" y="2016"/>
                  </a:lnTo>
                  <a:lnTo>
                    <a:pt x="708" y="1871"/>
                  </a:lnTo>
                  <a:lnTo>
                    <a:pt x="331" y="1714"/>
                  </a:lnTo>
                  <a:lnTo>
                    <a:pt x="0" y="1543"/>
                  </a:lnTo>
                  <a:lnTo>
                    <a:pt x="0" y="1474"/>
                  </a:lnTo>
                  <a:lnTo>
                    <a:pt x="341" y="1635"/>
                  </a:lnTo>
                  <a:lnTo>
                    <a:pt x="727" y="1784"/>
                  </a:lnTo>
                  <a:lnTo>
                    <a:pt x="1155" y="1920"/>
                  </a:lnTo>
                  <a:lnTo>
                    <a:pt x="1621" y="2042"/>
                  </a:lnTo>
                  <a:lnTo>
                    <a:pt x="2121" y="2151"/>
                  </a:lnTo>
                  <a:lnTo>
                    <a:pt x="2654" y="2249"/>
                  </a:lnTo>
                  <a:lnTo>
                    <a:pt x="3215" y="2331"/>
                  </a:lnTo>
                  <a:lnTo>
                    <a:pt x="3803" y="2401"/>
                  </a:lnTo>
                  <a:lnTo>
                    <a:pt x="4413" y="2457"/>
                  </a:lnTo>
                  <a:lnTo>
                    <a:pt x="5041" y="2500"/>
                  </a:lnTo>
                  <a:lnTo>
                    <a:pt x="5686" y="2531"/>
                  </a:lnTo>
                  <a:lnTo>
                    <a:pt x="6343" y="2547"/>
                  </a:lnTo>
                  <a:lnTo>
                    <a:pt x="7011" y="2550"/>
                  </a:lnTo>
                  <a:lnTo>
                    <a:pt x="7685" y="2539"/>
                  </a:lnTo>
                  <a:lnTo>
                    <a:pt x="8361" y="2515"/>
                  </a:lnTo>
                  <a:lnTo>
                    <a:pt x="9039" y="2478"/>
                  </a:lnTo>
                  <a:lnTo>
                    <a:pt x="9712" y="2426"/>
                  </a:lnTo>
                  <a:lnTo>
                    <a:pt x="10379" y="2361"/>
                  </a:lnTo>
                  <a:lnTo>
                    <a:pt x="11037" y="2283"/>
                  </a:lnTo>
                  <a:lnTo>
                    <a:pt x="11682" y="2190"/>
                  </a:lnTo>
                  <a:lnTo>
                    <a:pt x="12311" y="2084"/>
                  </a:lnTo>
                  <a:lnTo>
                    <a:pt x="12921" y="1964"/>
                  </a:lnTo>
                  <a:lnTo>
                    <a:pt x="13509" y="1831"/>
                  </a:lnTo>
                  <a:lnTo>
                    <a:pt x="14070" y="1683"/>
                  </a:lnTo>
                  <a:lnTo>
                    <a:pt x="14604" y="1522"/>
                  </a:lnTo>
                  <a:lnTo>
                    <a:pt x="15105" y="1347"/>
                  </a:lnTo>
                  <a:lnTo>
                    <a:pt x="15571" y="1158"/>
                  </a:lnTo>
                  <a:lnTo>
                    <a:pt x="15999" y="954"/>
                  </a:lnTo>
                  <a:lnTo>
                    <a:pt x="16386" y="737"/>
                  </a:lnTo>
                  <a:lnTo>
                    <a:pt x="16728" y="506"/>
                  </a:lnTo>
                  <a:lnTo>
                    <a:pt x="17021" y="260"/>
                  </a:lnTo>
                  <a:lnTo>
                    <a:pt x="17264" y="0"/>
                  </a:lnTo>
                  <a:close/>
                </a:path>
              </a:pathLst>
            </a:custGeom>
            <a:gradFill flip="none" rotWithShape="1">
              <a:gsLst>
                <a:gs pos="0">
                  <a:schemeClr val="bg1">
                    <a:alpha val="0"/>
                  </a:schemeClr>
                </a:gs>
                <a:gs pos="50000">
                  <a:schemeClr val="accent2"/>
                </a:gs>
                <a:gs pos="100000">
                  <a:schemeClr val="bg1">
                    <a:alpha val="0"/>
                  </a:schemeClr>
                </a:gs>
              </a:gsLst>
              <a:lin ang="0" scaled="1"/>
              <a:tileRect/>
            </a:gradFill>
            <a:ln w="9525">
              <a:noFill/>
              <a:round/>
              <a:headEnd/>
              <a:tailEnd/>
            </a:ln>
          </p:spPr>
          <p:txBody>
            <a:bodyPr/>
            <a:lstStyle/>
            <a:p>
              <a:pPr>
                <a:defRPr/>
              </a:pPr>
              <a:endParaRPr lang="en-US">
                <a:solidFill>
                  <a:srgbClr val="000000"/>
                </a:solidFill>
                <a:latin typeface="Arial" charset="0"/>
                <a:cs typeface="Arial" charset="0"/>
              </a:endParaRPr>
            </a:p>
          </p:txBody>
        </p:sp>
      </p:gr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000000">
                    <a:tint val="75000"/>
                  </a:srgbClr>
                </a:solidFill>
                <a:latin typeface="Arial" charset="0"/>
                <a:cs typeface="Arial" charset="0"/>
              </a:defRPr>
            </a:lvl1pPr>
          </a:lstStyle>
          <a:p>
            <a:fld id="{1035F3C0-0EB2-4952-A16E-583BB9DF9BBC}" type="slidenum">
              <a:rPr lang="id-ID" smtClean="0"/>
              <a:pPr/>
              <a:t>‹#›</a:t>
            </a:fld>
            <a:endParaRPr lang="id-ID"/>
          </a:p>
        </p:txBody>
      </p:sp>
      <p:sp>
        <p:nvSpPr>
          <p:cNvPr id="410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10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grpSp>
        <p:nvGrpSpPr>
          <p:cNvPr id="3" name="Group 11"/>
          <p:cNvGrpSpPr>
            <a:grpSpLocks/>
          </p:cNvGrpSpPr>
          <p:nvPr/>
        </p:nvGrpSpPr>
        <p:grpSpPr bwMode="auto">
          <a:xfrm>
            <a:off x="0" y="2854325"/>
            <a:ext cx="3581400" cy="4003675"/>
            <a:chOff x="0" y="2533588"/>
            <a:chExt cx="8022336" cy="8966516"/>
          </a:xfrm>
        </p:grpSpPr>
        <p:sp>
          <p:nvSpPr>
            <p:cNvPr id="13" name="Freeform 7"/>
            <p:cNvSpPr>
              <a:spLocks/>
            </p:cNvSpPr>
            <p:nvPr userDrawn="1"/>
          </p:nvSpPr>
          <p:spPr bwMode="auto">
            <a:xfrm>
              <a:off x="0" y="2533588"/>
              <a:ext cx="4128517" cy="2513612"/>
            </a:xfrm>
            <a:custGeom>
              <a:avLst/>
              <a:gdLst/>
              <a:ahLst/>
              <a:cxnLst>
                <a:cxn ang="0">
                  <a:pos x="0" y="0"/>
                </a:cxn>
                <a:cxn ang="0">
                  <a:pos x="124" y="18"/>
                </a:cxn>
                <a:cxn ang="0">
                  <a:pos x="246" y="40"/>
                </a:cxn>
                <a:cxn ang="0">
                  <a:pos x="365" y="64"/>
                </a:cxn>
                <a:cxn ang="0">
                  <a:pos x="596" y="127"/>
                </a:cxn>
                <a:cxn ang="0">
                  <a:pos x="815" y="200"/>
                </a:cxn>
                <a:cxn ang="0">
                  <a:pos x="1025" y="286"/>
                </a:cxn>
                <a:cxn ang="0">
                  <a:pos x="1223" y="380"/>
                </a:cxn>
                <a:cxn ang="0">
                  <a:pos x="1411" y="482"/>
                </a:cxn>
                <a:cxn ang="0">
                  <a:pos x="1588" y="591"/>
                </a:cxn>
                <a:cxn ang="0">
                  <a:pos x="1753" y="707"/>
                </a:cxn>
                <a:cxn ang="0">
                  <a:pos x="1907" y="824"/>
                </a:cxn>
                <a:cxn ang="0">
                  <a:pos x="2047" y="946"/>
                </a:cxn>
                <a:cxn ang="0">
                  <a:pos x="2177" y="1066"/>
                </a:cxn>
                <a:cxn ang="0">
                  <a:pos x="2293" y="1189"/>
                </a:cxn>
                <a:cxn ang="0">
                  <a:pos x="2397" y="1308"/>
                </a:cxn>
                <a:cxn ang="0">
                  <a:pos x="2488" y="1423"/>
                </a:cxn>
                <a:cxn ang="0">
                  <a:pos x="2565" y="1534"/>
                </a:cxn>
                <a:cxn ang="0">
                  <a:pos x="2600" y="1587"/>
                </a:cxn>
                <a:cxn ang="0">
                  <a:pos x="2535" y="1522"/>
                </a:cxn>
                <a:cxn ang="0">
                  <a:pos x="2455" y="1451"/>
                </a:cxn>
                <a:cxn ang="0">
                  <a:pos x="2359" y="1375"/>
                </a:cxn>
                <a:cxn ang="0">
                  <a:pos x="2247" y="1294"/>
                </a:cxn>
                <a:cxn ang="0">
                  <a:pos x="2119" y="1215"/>
                </a:cxn>
                <a:cxn ang="0">
                  <a:pos x="1981" y="1134"/>
                </a:cxn>
                <a:cxn ang="0">
                  <a:pos x="1827" y="1058"/>
                </a:cxn>
                <a:cxn ang="0">
                  <a:pos x="1662" y="986"/>
                </a:cxn>
                <a:cxn ang="0">
                  <a:pos x="1486" y="921"/>
                </a:cxn>
                <a:cxn ang="0">
                  <a:pos x="1299" y="865"/>
                </a:cxn>
                <a:cxn ang="0">
                  <a:pos x="1103" y="819"/>
                </a:cxn>
                <a:cxn ang="0">
                  <a:pos x="896" y="787"/>
                </a:cxn>
                <a:cxn ang="0">
                  <a:pos x="791" y="776"/>
                </a:cxn>
                <a:cxn ang="0">
                  <a:pos x="683" y="769"/>
                </a:cxn>
                <a:cxn ang="0">
                  <a:pos x="573" y="768"/>
                </a:cxn>
                <a:cxn ang="0">
                  <a:pos x="462" y="769"/>
                </a:cxn>
                <a:cxn ang="0">
                  <a:pos x="348" y="776"/>
                </a:cxn>
                <a:cxn ang="0">
                  <a:pos x="234" y="787"/>
                </a:cxn>
                <a:cxn ang="0">
                  <a:pos x="117" y="806"/>
                </a:cxn>
                <a:cxn ang="0">
                  <a:pos x="0" y="827"/>
                </a:cxn>
                <a:cxn ang="0">
                  <a:pos x="0" y="0"/>
                </a:cxn>
              </a:cxnLst>
              <a:rect l="0" t="0" r="r" b="b"/>
              <a:pathLst>
                <a:path w="2600" h="1587">
                  <a:moveTo>
                    <a:pt x="0" y="0"/>
                  </a:moveTo>
                  <a:lnTo>
                    <a:pt x="0" y="0"/>
                  </a:lnTo>
                  <a:lnTo>
                    <a:pt x="63" y="8"/>
                  </a:lnTo>
                  <a:lnTo>
                    <a:pt x="124" y="18"/>
                  </a:lnTo>
                  <a:lnTo>
                    <a:pt x="185" y="28"/>
                  </a:lnTo>
                  <a:lnTo>
                    <a:pt x="246" y="40"/>
                  </a:lnTo>
                  <a:lnTo>
                    <a:pt x="305" y="53"/>
                  </a:lnTo>
                  <a:lnTo>
                    <a:pt x="365" y="64"/>
                  </a:lnTo>
                  <a:lnTo>
                    <a:pt x="480" y="94"/>
                  </a:lnTo>
                  <a:lnTo>
                    <a:pt x="596" y="127"/>
                  </a:lnTo>
                  <a:lnTo>
                    <a:pt x="706" y="162"/>
                  </a:lnTo>
                  <a:lnTo>
                    <a:pt x="815" y="200"/>
                  </a:lnTo>
                  <a:lnTo>
                    <a:pt x="921" y="241"/>
                  </a:lnTo>
                  <a:lnTo>
                    <a:pt x="1025" y="286"/>
                  </a:lnTo>
                  <a:lnTo>
                    <a:pt x="1126" y="330"/>
                  </a:lnTo>
                  <a:lnTo>
                    <a:pt x="1223" y="380"/>
                  </a:lnTo>
                  <a:lnTo>
                    <a:pt x="1319" y="429"/>
                  </a:lnTo>
                  <a:lnTo>
                    <a:pt x="1411" y="482"/>
                  </a:lnTo>
                  <a:lnTo>
                    <a:pt x="1502" y="537"/>
                  </a:lnTo>
                  <a:lnTo>
                    <a:pt x="1588" y="591"/>
                  </a:lnTo>
                  <a:lnTo>
                    <a:pt x="1672" y="649"/>
                  </a:lnTo>
                  <a:lnTo>
                    <a:pt x="1753" y="707"/>
                  </a:lnTo>
                  <a:lnTo>
                    <a:pt x="1831" y="764"/>
                  </a:lnTo>
                  <a:lnTo>
                    <a:pt x="1907" y="824"/>
                  </a:lnTo>
                  <a:lnTo>
                    <a:pt x="1979" y="885"/>
                  </a:lnTo>
                  <a:lnTo>
                    <a:pt x="2047" y="946"/>
                  </a:lnTo>
                  <a:lnTo>
                    <a:pt x="2113" y="1005"/>
                  </a:lnTo>
                  <a:lnTo>
                    <a:pt x="2177" y="1066"/>
                  </a:lnTo>
                  <a:lnTo>
                    <a:pt x="2237" y="1128"/>
                  </a:lnTo>
                  <a:lnTo>
                    <a:pt x="2293" y="1189"/>
                  </a:lnTo>
                  <a:lnTo>
                    <a:pt x="2347" y="1248"/>
                  </a:lnTo>
                  <a:lnTo>
                    <a:pt x="2397" y="1308"/>
                  </a:lnTo>
                  <a:lnTo>
                    <a:pt x="2445" y="1365"/>
                  </a:lnTo>
                  <a:lnTo>
                    <a:pt x="2488" y="1423"/>
                  </a:lnTo>
                  <a:lnTo>
                    <a:pt x="2529" y="1479"/>
                  </a:lnTo>
                  <a:lnTo>
                    <a:pt x="2565" y="1534"/>
                  </a:lnTo>
                  <a:lnTo>
                    <a:pt x="2600" y="1587"/>
                  </a:lnTo>
                  <a:lnTo>
                    <a:pt x="2600" y="1587"/>
                  </a:lnTo>
                  <a:lnTo>
                    <a:pt x="2570" y="1555"/>
                  </a:lnTo>
                  <a:lnTo>
                    <a:pt x="2535" y="1522"/>
                  </a:lnTo>
                  <a:lnTo>
                    <a:pt x="2497" y="1487"/>
                  </a:lnTo>
                  <a:lnTo>
                    <a:pt x="2455" y="1451"/>
                  </a:lnTo>
                  <a:lnTo>
                    <a:pt x="2408" y="1413"/>
                  </a:lnTo>
                  <a:lnTo>
                    <a:pt x="2359" y="1375"/>
                  </a:lnTo>
                  <a:lnTo>
                    <a:pt x="2304" y="1336"/>
                  </a:lnTo>
                  <a:lnTo>
                    <a:pt x="2247" y="1294"/>
                  </a:lnTo>
                  <a:lnTo>
                    <a:pt x="2185" y="1255"/>
                  </a:lnTo>
                  <a:lnTo>
                    <a:pt x="2119" y="1215"/>
                  </a:lnTo>
                  <a:lnTo>
                    <a:pt x="2052" y="1174"/>
                  </a:lnTo>
                  <a:lnTo>
                    <a:pt x="1981" y="1134"/>
                  </a:lnTo>
                  <a:lnTo>
                    <a:pt x="1905" y="1096"/>
                  </a:lnTo>
                  <a:lnTo>
                    <a:pt x="1827" y="1058"/>
                  </a:lnTo>
                  <a:lnTo>
                    <a:pt x="1746" y="1020"/>
                  </a:lnTo>
                  <a:lnTo>
                    <a:pt x="1662" y="986"/>
                  </a:lnTo>
                  <a:lnTo>
                    <a:pt x="1576" y="953"/>
                  </a:lnTo>
                  <a:lnTo>
                    <a:pt x="1486" y="921"/>
                  </a:lnTo>
                  <a:lnTo>
                    <a:pt x="1393" y="891"/>
                  </a:lnTo>
                  <a:lnTo>
                    <a:pt x="1299" y="865"/>
                  </a:lnTo>
                  <a:lnTo>
                    <a:pt x="1202" y="840"/>
                  </a:lnTo>
                  <a:lnTo>
                    <a:pt x="1103" y="819"/>
                  </a:lnTo>
                  <a:lnTo>
                    <a:pt x="1000" y="801"/>
                  </a:lnTo>
                  <a:lnTo>
                    <a:pt x="896" y="787"/>
                  </a:lnTo>
                  <a:lnTo>
                    <a:pt x="843" y="781"/>
                  </a:lnTo>
                  <a:lnTo>
                    <a:pt x="791" y="776"/>
                  </a:lnTo>
                  <a:lnTo>
                    <a:pt x="738" y="773"/>
                  </a:lnTo>
                  <a:lnTo>
                    <a:pt x="683" y="769"/>
                  </a:lnTo>
                  <a:lnTo>
                    <a:pt x="629" y="768"/>
                  </a:lnTo>
                  <a:lnTo>
                    <a:pt x="573" y="768"/>
                  </a:lnTo>
                  <a:lnTo>
                    <a:pt x="518" y="768"/>
                  </a:lnTo>
                  <a:lnTo>
                    <a:pt x="462" y="769"/>
                  </a:lnTo>
                  <a:lnTo>
                    <a:pt x="406" y="773"/>
                  </a:lnTo>
                  <a:lnTo>
                    <a:pt x="348" y="776"/>
                  </a:lnTo>
                  <a:lnTo>
                    <a:pt x="292" y="781"/>
                  </a:lnTo>
                  <a:lnTo>
                    <a:pt x="234" y="787"/>
                  </a:lnTo>
                  <a:lnTo>
                    <a:pt x="177" y="796"/>
                  </a:lnTo>
                  <a:lnTo>
                    <a:pt x="117" y="806"/>
                  </a:lnTo>
                  <a:lnTo>
                    <a:pt x="59" y="816"/>
                  </a:lnTo>
                  <a:lnTo>
                    <a:pt x="0" y="827"/>
                  </a:lnTo>
                  <a:lnTo>
                    <a:pt x="0" y="0"/>
                  </a:lnTo>
                  <a:lnTo>
                    <a:pt x="0" y="0"/>
                  </a:lnTo>
                  <a:close/>
                </a:path>
              </a:pathLst>
            </a:custGeom>
            <a:solidFill>
              <a:schemeClr val="accent2">
                <a:lumMod val="20000"/>
                <a:lumOff val="80000"/>
              </a:schemeClr>
            </a:solidFill>
            <a:ln w="9525">
              <a:noFill/>
              <a:round/>
              <a:headEnd/>
              <a:tailEnd/>
            </a:ln>
          </p:spPr>
          <p:txBody>
            <a:bodyPr/>
            <a:lstStyle/>
            <a:p>
              <a:pPr>
                <a:defRPr/>
              </a:pPr>
              <a:endParaRPr lang="en-US">
                <a:solidFill>
                  <a:srgbClr val="000000"/>
                </a:solidFill>
                <a:latin typeface="Arial" charset="0"/>
                <a:cs typeface="Arial" charset="0"/>
              </a:endParaRPr>
            </a:p>
          </p:txBody>
        </p:sp>
        <p:sp>
          <p:nvSpPr>
            <p:cNvPr id="14" name="Freeform 8"/>
            <p:cNvSpPr>
              <a:spLocks/>
            </p:cNvSpPr>
            <p:nvPr userDrawn="1"/>
          </p:nvSpPr>
          <p:spPr bwMode="auto">
            <a:xfrm>
              <a:off x="0" y="4979648"/>
              <a:ext cx="3182621" cy="6520456"/>
            </a:xfrm>
            <a:custGeom>
              <a:avLst/>
              <a:gdLst/>
              <a:ahLst/>
              <a:cxnLst>
                <a:cxn ang="0">
                  <a:pos x="0" y="776"/>
                </a:cxn>
                <a:cxn ang="0">
                  <a:pos x="0" y="776"/>
                </a:cxn>
                <a:cxn ang="0">
                  <a:pos x="38" y="703"/>
                </a:cxn>
                <a:cxn ang="0">
                  <a:pos x="78" y="634"/>
                </a:cxn>
                <a:cxn ang="0">
                  <a:pos x="119" y="566"/>
                </a:cxn>
                <a:cxn ang="0">
                  <a:pos x="162" y="502"/>
                </a:cxn>
                <a:cxn ang="0">
                  <a:pos x="208" y="441"/>
                </a:cxn>
                <a:cxn ang="0">
                  <a:pos x="256" y="381"/>
                </a:cxn>
                <a:cxn ang="0">
                  <a:pos x="305" y="327"/>
                </a:cxn>
                <a:cxn ang="0">
                  <a:pos x="330" y="300"/>
                </a:cxn>
                <a:cxn ang="0">
                  <a:pos x="357" y="274"/>
                </a:cxn>
                <a:cxn ang="0">
                  <a:pos x="385" y="249"/>
                </a:cxn>
                <a:cxn ang="0">
                  <a:pos x="411" y="226"/>
                </a:cxn>
                <a:cxn ang="0">
                  <a:pos x="439" y="203"/>
                </a:cxn>
                <a:cxn ang="0">
                  <a:pos x="469" y="182"/>
                </a:cxn>
                <a:cxn ang="0">
                  <a:pos x="497" y="160"/>
                </a:cxn>
                <a:cxn ang="0">
                  <a:pos x="527" y="140"/>
                </a:cxn>
                <a:cxn ang="0">
                  <a:pos x="558" y="122"/>
                </a:cxn>
                <a:cxn ang="0">
                  <a:pos x="588" y="104"/>
                </a:cxn>
                <a:cxn ang="0">
                  <a:pos x="619" y="87"/>
                </a:cxn>
                <a:cxn ang="0">
                  <a:pos x="652" y="71"/>
                </a:cxn>
                <a:cxn ang="0">
                  <a:pos x="685" y="56"/>
                </a:cxn>
                <a:cxn ang="0">
                  <a:pos x="718" y="43"/>
                </a:cxn>
                <a:cxn ang="0">
                  <a:pos x="751" y="31"/>
                </a:cxn>
                <a:cxn ang="0">
                  <a:pos x="786" y="20"/>
                </a:cxn>
                <a:cxn ang="0">
                  <a:pos x="822" y="10"/>
                </a:cxn>
                <a:cxn ang="0">
                  <a:pos x="857" y="0"/>
                </a:cxn>
                <a:cxn ang="0">
                  <a:pos x="857" y="0"/>
                </a:cxn>
                <a:cxn ang="0">
                  <a:pos x="806" y="46"/>
                </a:cxn>
                <a:cxn ang="0">
                  <a:pos x="754" y="94"/>
                </a:cxn>
                <a:cxn ang="0">
                  <a:pos x="706" y="144"/>
                </a:cxn>
                <a:cxn ang="0">
                  <a:pos x="660" y="196"/>
                </a:cxn>
                <a:cxn ang="0">
                  <a:pos x="617" y="249"/>
                </a:cxn>
                <a:cxn ang="0">
                  <a:pos x="576" y="304"/>
                </a:cxn>
                <a:cxn ang="0">
                  <a:pos x="536" y="362"/>
                </a:cxn>
                <a:cxn ang="0">
                  <a:pos x="498" y="419"/>
                </a:cxn>
                <a:cxn ang="0">
                  <a:pos x="462" y="479"/>
                </a:cxn>
                <a:cxn ang="0">
                  <a:pos x="429" y="538"/>
                </a:cxn>
                <a:cxn ang="0">
                  <a:pos x="398" y="601"/>
                </a:cxn>
                <a:cxn ang="0">
                  <a:pos x="368" y="664"/>
                </a:cxn>
                <a:cxn ang="0">
                  <a:pos x="340" y="728"/>
                </a:cxn>
                <a:cxn ang="0">
                  <a:pos x="315" y="792"/>
                </a:cxn>
                <a:cxn ang="0">
                  <a:pos x="291" y="858"/>
                </a:cxn>
                <a:cxn ang="0">
                  <a:pos x="269" y="925"/>
                </a:cxn>
                <a:cxn ang="0">
                  <a:pos x="249" y="992"/>
                </a:cxn>
                <a:cxn ang="0">
                  <a:pos x="229" y="1060"/>
                </a:cxn>
                <a:cxn ang="0">
                  <a:pos x="213" y="1128"/>
                </a:cxn>
                <a:cxn ang="0">
                  <a:pos x="198" y="1197"/>
                </a:cxn>
                <a:cxn ang="0">
                  <a:pos x="185" y="1266"/>
                </a:cxn>
                <a:cxn ang="0">
                  <a:pos x="173" y="1336"/>
                </a:cxn>
                <a:cxn ang="0">
                  <a:pos x="162" y="1405"/>
                </a:cxn>
                <a:cxn ang="0">
                  <a:pos x="154" y="1474"/>
                </a:cxn>
                <a:cxn ang="0">
                  <a:pos x="147" y="1544"/>
                </a:cxn>
                <a:cxn ang="0">
                  <a:pos x="140" y="1613"/>
                </a:cxn>
                <a:cxn ang="0">
                  <a:pos x="137" y="1682"/>
                </a:cxn>
                <a:cxn ang="0">
                  <a:pos x="134" y="1752"/>
                </a:cxn>
                <a:cxn ang="0">
                  <a:pos x="132" y="1821"/>
                </a:cxn>
                <a:cxn ang="0">
                  <a:pos x="132" y="1889"/>
                </a:cxn>
                <a:cxn ang="0">
                  <a:pos x="134" y="1956"/>
                </a:cxn>
                <a:cxn ang="0">
                  <a:pos x="135" y="2024"/>
                </a:cxn>
                <a:cxn ang="0">
                  <a:pos x="0" y="2024"/>
                </a:cxn>
                <a:cxn ang="0">
                  <a:pos x="0" y="776"/>
                </a:cxn>
                <a:cxn ang="0">
                  <a:pos x="0" y="776"/>
                </a:cxn>
              </a:cxnLst>
              <a:rect l="0" t="0" r="r" b="b"/>
              <a:pathLst>
                <a:path w="857" h="2024">
                  <a:moveTo>
                    <a:pt x="0" y="776"/>
                  </a:moveTo>
                  <a:lnTo>
                    <a:pt x="0" y="776"/>
                  </a:lnTo>
                  <a:lnTo>
                    <a:pt x="38" y="703"/>
                  </a:lnTo>
                  <a:lnTo>
                    <a:pt x="78" y="634"/>
                  </a:lnTo>
                  <a:lnTo>
                    <a:pt x="119" y="566"/>
                  </a:lnTo>
                  <a:lnTo>
                    <a:pt x="162" y="502"/>
                  </a:lnTo>
                  <a:lnTo>
                    <a:pt x="208" y="441"/>
                  </a:lnTo>
                  <a:lnTo>
                    <a:pt x="256" y="381"/>
                  </a:lnTo>
                  <a:lnTo>
                    <a:pt x="305" y="327"/>
                  </a:lnTo>
                  <a:lnTo>
                    <a:pt x="330" y="300"/>
                  </a:lnTo>
                  <a:lnTo>
                    <a:pt x="357" y="274"/>
                  </a:lnTo>
                  <a:lnTo>
                    <a:pt x="385" y="249"/>
                  </a:lnTo>
                  <a:lnTo>
                    <a:pt x="411" y="226"/>
                  </a:lnTo>
                  <a:lnTo>
                    <a:pt x="439" y="203"/>
                  </a:lnTo>
                  <a:lnTo>
                    <a:pt x="469" y="182"/>
                  </a:lnTo>
                  <a:lnTo>
                    <a:pt x="497" y="160"/>
                  </a:lnTo>
                  <a:lnTo>
                    <a:pt x="527" y="140"/>
                  </a:lnTo>
                  <a:lnTo>
                    <a:pt x="558" y="122"/>
                  </a:lnTo>
                  <a:lnTo>
                    <a:pt x="588" y="104"/>
                  </a:lnTo>
                  <a:lnTo>
                    <a:pt x="619" y="87"/>
                  </a:lnTo>
                  <a:lnTo>
                    <a:pt x="652" y="71"/>
                  </a:lnTo>
                  <a:lnTo>
                    <a:pt x="685" y="56"/>
                  </a:lnTo>
                  <a:lnTo>
                    <a:pt x="718" y="43"/>
                  </a:lnTo>
                  <a:lnTo>
                    <a:pt x="751" y="31"/>
                  </a:lnTo>
                  <a:lnTo>
                    <a:pt x="786" y="20"/>
                  </a:lnTo>
                  <a:lnTo>
                    <a:pt x="822" y="10"/>
                  </a:lnTo>
                  <a:lnTo>
                    <a:pt x="857" y="0"/>
                  </a:lnTo>
                  <a:lnTo>
                    <a:pt x="857" y="0"/>
                  </a:lnTo>
                  <a:lnTo>
                    <a:pt x="806" y="46"/>
                  </a:lnTo>
                  <a:lnTo>
                    <a:pt x="754" y="94"/>
                  </a:lnTo>
                  <a:lnTo>
                    <a:pt x="706" y="144"/>
                  </a:lnTo>
                  <a:lnTo>
                    <a:pt x="660" y="196"/>
                  </a:lnTo>
                  <a:lnTo>
                    <a:pt x="617" y="249"/>
                  </a:lnTo>
                  <a:lnTo>
                    <a:pt x="576" y="304"/>
                  </a:lnTo>
                  <a:lnTo>
                    <a:pt x="536" y="362"/>
                  </a:lnTo>
                  <a:lnTo>
                    <a:pt x="498" y="419"/>
                  </a:lnTo>
                  <a:lnTo>
                    <a:pt x="462" y="479"/>
                  </a:lnTo>
                  <a:lnTo>
                    <a:pt x="429" y="538"/>
                  </a:lnTo>
                  <a:lnTo>
                    <a:pt x="398" y="601"/>
                  </a:lnTo>
                  <a:lnTo>
                    <a:pt x="368" y="664"/>
                  </a:lnTo>
                  <a:lnTo>
                    <a:pt x="340" y="728"/>
                  </a:lnTo>
                  <a:lnTo>
                    <a:pt x="315" y="792"/>
                  </a:lnTo>
                  <a:lnTo>
                    <a:pt x="291" y="858"/>
                  </a:lnTo>
                  <a:lnTo>
                    <a:pt x="269" y="925"/>
                  </a:lnTo>
                  <a:lnTo>
                    <a:pt x="249" y="992"/>
                  </a:lnTo>
                  <a:lnTo>
                    <a:pt x="229" y="1060"/>
                  </a:lnTo>
                  <a:lnTo>
                    <a:pt x="213" y="1128"/>
                  </a:lnTo>
                  <a:lnTo>
                    <a:pt x="198" y="1197"/>
                  </a:lnTo>
                  <a:lnTo>
                    <a:pt x="185" y="1266"/>
                  </a:lnTo>
                  <a:lnTo>
                    <a:pt x="173" y="1336"/>
                  </a:lnTo>
                  <a:lnTo>
                    <a:pt x="162" y="1405"/>
                  </a:lnTo>
                  <a:lnTo>
                    <a:pt x="154" y="1474"/>
                  </a:lnTo>
                  <a:lnTo>
                    <a:pt x="147" y="1544"/>
                  </a:lnTo>
                  <a:lnTo>
                    <a:pt x="140" y="1613"/>
                  </a:lnTo>
                  <a:lnTo>
                    <a:pt x="137" y="1682"/>
                  </a:lnTo>
                  <a:lnTo>
                    <a:pt x="134" y="1752"/>
                  </a:lnTo>
                  <a:lnTo>
                    <a:pt x="132" y="1821"/>
                  </a:lnTo>
                  <a:lnTo>
                    <a:pt x="132" y="1889"/>
                  </a:lnTo>
                  <a:lnTo>
                    <a:pt x="134" y="1956"/>
                  </a:lnTo>
                  <a:lnTo>
                    <a:pt x="135" y="2024"/>
                  </a:lnTo>
                  <a:lnTo>
                    <a:pt x="0" y="2024"/>
                  </a:lnTo>
                  <a:lnTo>
                    <a:pt x="0" y="776"/>
                  </a:lnTo>
                  <a:lnTo>
                    <a:pt x="0" y="776"/>
                  </a:lnTo>
                  <a:close/>
                </a:path>
              </a:pathLst>
            </a:custGeom>
            <a:solidFill>
              <a:schemeClr val="accent2">
                <a:lumMod val="40000"/>
                <a:lumOff val="60000"/>
                <a:alpha val="44000"/>
              </a:schemeClr>
            </a:solidFill>
            <a:ln w="9525">
              <a:noFill/>
              <a:round/>
              <a:headEnd/>
              <a:tailEnd/>
            </a:ln>
          </p:spPr>
          <p:txBody>
            <a:bodyPr/>
            <a:lstStyle/>
            <a:p>
              <a:pPr>
                <a:defRPr/>
              </a:pPr>
              <a:endParaRPr lang="en-US">
                <a:solidFill>
                  <a:srgbClr val="000000"/>
                </a:solidFill>
                <a:latin typeface="Arial" charset="0"/>
                <a:cs typeface="Arial" charset="0"/>
              </a:endParaRPr>
            </a:p>
          </p:txBody>
        </p:sp>
        <p:sp>
          <p:nvSpPr>
            <p:cNvPr id="15" name="Freeform 9"/>
            <p:cNvSpPr>
              <a:spLocks/>
            </p:cNvSpPr>
            <p:nvPr userDrawn="1"/>
          </p:nvSpPr>
          <p:spPr bwMode="auto">
            <a:xfrm>
              <a:off x="0" y="3372643"/>
              <a:ext cx="2894584" cy="2154524"/>
            </a:xfrm>
            <a:custGeom>
              <a:avLst/>
              <a:gdLst/>
              <a:ahLst/>
              <a:cxnLst>
                <a:cxn ang="0">
                  <a:pos x="0" y="118"/>
                </a:cxn>
                <a:cxn ang="0">
                  <a:pos x="165" y="69"/>
                </a:cxn>
                <a:cxn ang="0">
                  <a:pos x="327" y="33"/>
                </a:cxn>
                <a:cxn ang="0">
                  <a:pos x="487" y="11"/>
                </a:cxn>
                <a:cxn ang="0">
                  <a:pos x="645" y="1"/>
                </a:cxn>
                <a:cxn ang="0">
                  <a:pos x="797" y="1"/>
                </a:cxn>
                <a:cxn ang="0">
                  <a:pos x="946" y="13"/>
                </a:cxn>
                <a:cxn ang="0">
                  <a:pos x="1088" y="33"/>
                </a:cxn>
                <a:cxn ang="0">
                  <a:pos x="1225" y="62"/>
                </a:cxn>
                <a:cxn ang="0">
                  <a:pos x="1352" y="97"/>
                </a:cxn>
                <a:cxn ang="0">
                  <a:pos x="1472" y="138"/>
                </a:cxn>
                <a:cxn ang="0">
                  <a:pos x="1585" y="184"/>
                </a:cxn>
                <a:cxn ang="0">
                  <a:pos x="1685" y="236"/>
                </a:cxn>
                <a:cxn ang="0">
                  <a:pos x="1776" y="288"/>
                </a:cxn>
                <a:cxn ang="0">
                  <a:pos x="1854" y="343"/>
                </a:cxn>
                <a:cxn ang="0">
                  <a:pos x="1921" y="399"/>
                </a:cxn>
                <a:cxn ang="0">
                  <a:pos x="1974" y="455"/>
                </a:cxn>
                <a:cxn ang="0">
                  <a:pos x="1920" y="434"/>
                </a:cxn>
                <a:cxn ang="0">
                  <a:pos x="1804" y="394"/>
                </a:cxn>
                <a:cxn ang="0">
                  <a:pos x="1680" y="361"/>
                </a:cxn>
                <a:cxn ang="0">
                  <a:pos x="1548" y="338"/>
                </a:cxn>
                <a:cxn ang="0">
                  <a:pos x="1413" y="323"/>
                </a:cxn>
                <a:cxn ang="0">
                  <a:pos x="1273" y="321"/>
                </a:cxn>
                <a:cxn ang="0">
                  <a:pos x="1132" y="331"/>
                </a:cxn>
                <a:cxn ang="0">
                  <a:pos x="990" y="356"/>
                </a:cxn>
                <a:cxn ang="0">
                  <a:pos x="919" y="374"/>
                </a:cxn>
                <a:cxn ang="0">
                  <a:pos x="850" y="396"/>
                </a:cxn>
                <a:cxn ang="0">
                  <a:pos x="781" y="424"/>
                </a:cxn>
                <a:cxn ang="0">
                  <a:pos x="711" y="455"/>
                </a:cxn>
                <a:cxn ang="0">
                  <a:pos x="645" y="490"/>
                </a:cxn>
                <a:cxn ang="0">
                  <a:pos x="579" y="531"/>
                </a:cxn>
                <a:cxn ang="0">
                  <a:pos x="515" y="577"/>
                </a:cxn>
                <a:cxn ang="0">
                  <a:pos x="452" y="629"/>
                </a:cxn>
                <a:cxn ang="0">
                  <a:pos x="391" y="685"/>
                </a:cxn>
                <a:cxn ang="0">
                  <a:pos x="333" y="747"/>
                </a:cxn>
                <a:cxn ang="0">
                  <a:pos x="277" y="815"/>
                </a:cxn>
                <a:cxn ang="0">
                  <a:pos x="223" y="889"/>
                </a:cxn>
                <a:cxn ang="0">
                  <a:pos x="172" y="970"/>
                </a:cxn>
                <a:cxn ang="0">
                  <a:pos x="124" y="1056"/>
                </a:cxn>
                <a:cxn ang="0">
                  <a:pos x="79" y="1150"/>
                </a:cxn>
                <a:cxn ang="0">
                  <a:pos x="38" y="1249"/>
                </a:cxn>
                <a:cxn ang="0">
                  <a:pos x="0" y="1357"/>
                </a:cxn>
                <a:cxn ang="0">
                  <a:pos x="0" y="118"/>
                </a:cxn>
              </a:cxnLst>
              <a:rect l="0" t="0" r="r" b="b"/>
              <a:pathLst>
                <a:path w="1974" h="1357">
                  <a:moveTo>
                    <a:pt x="0" y="118"/>
                  </a:moveTo>
                  <a:lnTo>
                    <a:pt x="0" y="118"/>
                  </a:lnTo>
                  <a:lnTo>
                    <a:pt x="83" y="92"/>
                  </a:lnTo>
                  <a:lnTo>
                    <a:pt x="165" y="69"/>
                  </a:lnTo>
                  <a:lnTo>
                    <a:pt x="246" y="49"/>
                  </a:lnTo>
                  <a:lnTo>
                    <a:pt x="327" y="33"/>
                  </a:lnTo>
                  <a:lnTo>
                    <a:pt x="408" y="21"/>
                  </a:lnTo>
                  <a:lnTo>
                    <a:pt x="487" y="11"/>
                  </a:lnTo>
                  <a:lnTo>
                    <a:pt x="566" y="5"/>
                  </a:lnTo>
                  <a:lnTo>
                    <a:pt x="645" y="1"/>
                  </a:lnTo>
                  <a:lnTo>
                    <a:pt x="721" y="0"/>
                  </a:lnTo>
                  <a:lnTo>
                    <a:pt x="797" y="1"/>
                  </a:lnTo>
                  <a:lnTo>
                    <a:pt x="873" y="6"/>
                  </a:lnTo>
                  <a:lnTo>
                    <a:pt x="946" y="13"/>
                  </a:lnTo>
                  <a:lnTo>
                    <a:pt x="1018" y="23"/>
                  </a:lnTo>
                  <a:lnTo>
                    <a:pt x="1088" y="33"/>
                  </a:lnTo>
                  <a:lnTo>
                    <a:pt x="1157" y="47"/>
                  </a:lnTo>
                  <a:lnTo>
                    <a:pt x="1225" y="62"/>
                  </a:lnTo>
                  <a:lnTo>
                    <a:pt x="1289" y="79"/>
                  </a:lnTo>
                  <a:lnTo>
                    <a:pt x="1352" y="97"/>
                  </a:lnTo>
                  <a:lnTo>
                    <a:pt x="1413" y="117"/>
                  </a:lnTo>
                  <a:lnTo>
                    <a:pt x="1472" y="138"/>
                  </a:lnTo>
                  <a:lnTo>
                    <a:pt x="1530" y="161"/>
                  </a:lnTo>
                  <a:lnTo>
                    <a:pt x="1585" y="184"/>
                  </a:lnTo>
                  <a:lnTo>
                    <a:pt x="1636" y="209"/>
                  </a:lnTo>
                  <a:lnTo>
                    <a:pt x="1685" y="236"/>
                  </a:lnTo>
                  <a:lnTo>
                    <a:pt x="1732" y="262"/>
                  </a:lnTo>
                  <a:lnTo>
                    <a:pt x="1776" y="288"/>
                  </a:lnTo>
                  <a:lnTo>
                    <a:pt x="1816" y="315"/>
                  </a:lnTo>
                  <a:lnTo>
                    <a:pt x="1854" y="343"/>
                  </a:lnTo>
                  <a:lnTo>
                    <a:pt x="1888" y="371"/>
                  </a:lnTo>
                  <a:lnTo>
                    <a:pt x="1921" y="399"/>
                  </a:lnTo>
                  <a:lnTo>
                    <a:pt x="1949" y="427"/>
                  </a:lnTo>
                  <a:lnTo>
                    <a:pt x="1974" y="455"/>
                  </a:lnTo>
                  <a:lnTo>
                    <a:pt x="1974" y="455"/>
                  </a:lnTo>
                  <a:lnTo>
                    <a:pt x="1920" y="434"/>
                  </a:lnTo>
                  <a:lnTo>
                    <a:pt x="1864" y="412"/>
                  </a:lnTo>
                  <a:lnTo>
                    <a:pt x="1804" y="394"/>
                  </a:lnTo>
                  <a:lnTo>
                    <a:pt x="1743" y="376"/>
                  </a:lnTo>
                  <a:lnTo>
                    <a:pt x="1680" y="361"/>
                  </a:lnTo>
                  <a:lnTo>
                    <a:pt x="1614" y="348"/>
                  </a:lnTo>
                  <a:lnTo>
                    <a:pt x="1548" y="338"/>
                  </a:lnTo>
                  <a:lnTo>
                    <a:pt x="1481" y="330"/>
                  </a:lnTo>
                  <a:lnTo>
                    <a:pt x="1413" y="323"/>
                  </a:lnTo>
                  <a:lnTo>
                    <a:pt x="1344" y="320"/>
                  </a:lnTo>
                  <a:lnTo>
                    <a:pt x="1273" y="321"/>
                  </a:lnTo>
                  <a:lnTo>
                    <a:pt x="1203" y="325"/>
                  </a:lnTo>
                  <a:lnTo>
                    <a:pt x="1132" y="331"/>
                  </a:lnTo>
                  <a:lnTo>
                    <a:pt x="1061" y="341"/>
                  </a:lnTo>
                  <a:lnTo>
                    <a:pt x="990" y="356"/>
                  </a:lnTo>
                  <a:lnTo>
                    <a:pt x="954" y="364"/>
                  </a:lnTo>
                  <a:lnTo>
                    <a:pt x="919" y="374"/>
                  </a:lnTo>
                  <a:lnTo>
                    <a:pt x="885" y="384"/>
                  </a:lnTo>
                  <a:lnTo>
                    <a:pt x="850" y="396"/>
                  </a:lnTo>
                  <a:lnTo>
                    <a:pt x="815" y="409"/>
                  </a:lnTo>
                  <a:lnTo>
                    <a:pt x="781" y="424"/>
                  </a:lnTo>
                  <a:lnTo>
                    <a:pt x="746" y="439"/>
                  </a:lnTo>
                  <a:lnTo>
                    <a:pt x="711" y="455"/>
                  </a:lnTo>
                  <a:lnTo>
                    <a:pt x="678" y="472"/>
                  </a:lnTo>
                  <a:lnTo>
                    <a:pt x="645" y="490"/>
                  </a:lnTo>
                  <a:lnTo>
                    <a:pt x="612" y="510"/>
                  </a:lnTo>
                  <a:lnTo>
                    <a:pt x="579" y="531"/>
                  </a:lnTo>
                  <a:lnTo>
                    <a:pt x="546" y="554"/>
                  </a:lnTo>
                  <a:lnTo>
                    <a:pt x="515" y="577"/>
                  </a:lnTo>
                  <a:lnTo>
                    <a:pt x="484" y="602"/>
                  </a:lnTo>
                  <a:lnTo>
                    <a:pt x="452" y="629"/>
                  </a:lnTo>
                  <a:lnTo>
                    <a:pt x="421" y="657"/>
                  </a:lnTo>
                  <a:lnTo>
                    <a:pt x="391" y="685"/>
                  </a:lnTo>
                  <a:lnTo>
                    <a:pt x="361" y="716"/>
                  </a:lnTo>
                  <a:lnTo>
                    <a:pt x="333" y="747"/>
                  </a:lnTo>
                  <a:lnTo>
                    <a:pt x="304" y="780"/>
                  </a:lnTo>
                  <a:lnTo>
                    <a:pt x="277" y="815"/>
                  </a:lnTo>
                  <a:lnTo>
                    <a:pt x="249" y="851"/>
                  </a:lnTo>
                  <a:lnTo>
                    <a:pt x="223" y="889"/>
                  </a:lnTo>
                  <a:lnTo>
                    <a:pt x="198" y="929"/>
                  </a:lnTo>
                  <a:lnTo>
                    <a:pt x="172" y="970"/>
                  </a:lnTo>
                  <a:lnTo>
                    <a:pt x="149" y="1012"/>
                  </a:lnTo>
                  <a:lnTo>
                    <a:pt x="124" y="1056"/>
                  </a:lnTo>
                  <a:lnTo>
                    <a:pt x="101" y="1102"/>
                  </a:lnTo>
                  <a:lnTo>
                    <a:pt x="79" y="1150"/>
                  </a:lnTo>
                  <a:lnTo>
                    <a:pt x="58" y="1198"/>
                  </a:lnTo>
                  <a:lnTo>
                    <a:pt x="38" y="1249"/>
                  </a:lnTo>
                  <a:lnTo>
                    <a:pt x="18" y="1302"/>
                  </a:lnTo>
                  <a:lnTo>
                    <a:pt x="0" y="1357"/>
                  </a:lnTo>
                  <a:lnTo>
                    <a:pt x="0" y="118"/>
                  </a:lnTo>
                  <a:lnTo>
                    <a:pt x="0" y="118"/>
                  </a:lnTo>
                  <a:close/>
                </a:path>
              </a:pathLst>
            </a:custGeom>
            <a:solidFill>
              <a:schemeClr val="accent2">
                <a:lumMod val="40000"/>
                <a:lumOff val="60000"/>
              </a:schemeClr>
            </a:solidFill>
            <a:ln w="9525">
              <a:noFill/>
              <a:round/>
              <a:headEnd/>
              <a:tailEnd/>
            </a:ln>
          </p:spPr>
          <p:txBody>
            <a:bodyPr/>
            <a:lstStyle/>
            <a:p>
              <a:pPr>
                <a:defRPr/>
              </a:pPr>
              <a:endParaRPr lang="en-US">
                <a:solidFill>
                  <a:srgbClr val="000000"/>
                </a:solidFill>
                <a:latin typeface="Arial" charset="0"/>
                <a:cs typeface="Arial" charset="0"/>
              </a:endParaRPr>
            </a:p>
          </p:txBody>
        </p:sp>
        <p:sp>
          <p:nvSpPr>
            <p:cNvPr id="16" name="Freeform 10"/>
            <p:cNvSpPr>
              <a:spLocks/>
            </p:cNvSpPr>
            <p:nvPr userDrawn="1"/>
          </p:nvSpPr>
          <p:spPr bwMode="auto">
            <a:xfrm>
              <a:off x="1504189" y="5587609"/>
              <a:ext cx="6518147" cy="5912495"/>
            </a:xfrm>
            <a:custGeom>
              <a:avLst/>
              <a:gdLst/>
              <a:ahLst/>
              <a:cxnLst>
                <a:cxn ang="0">
                  <a:pos x="1377" y="130"/>
                </a:cxn>
                <a:cxn ang="0">
                  <a:pos x="1299" y="89"/>
                </a:cxn>
                <a:cxn ang="0">
                  <a:pos x="1220" y="56"/>
                </a:cxn>
                <a:cxn ang="0">
                  <a:pos x="1137" y="30"/>
                </a:cxn>
                <a:cxn ang="0">
                  <a:pos x="1052" y="11"/>
                </a:cxn>
                <a:cxn ang="0">
                  <a:pos x="966" y="2"/>
                </a:cxn>
                <a:cxn ang="0">
                  <a:pos x="880" y="0"/>
                </a:cxn>
                <a:cxn ang="0">
                  <a:pos x="794" y="5"/>
                </a:cxn>
                <a:cxn ang="0">
                  <a:pos x="708" y="18"/>
                </a:cxn>
                <a:cxn ang="0">
                  <a:pos x="624" y="40"/>
                </a:cxn>
                <a:cxn ang="0">
                  <a:pos x="543" y="69"/>
                </a:cxn>
                <a:cxn ang="0">
                  <a:pos x="466" y="107"/>
                </a:cxn>
                <a:cxn ang="0">
                  <a:pos x="391" y="155"/>
                </a:cxn>
                <a:cxn ang="0">
                  <a:pos x="322" y="210"/>
                </a:cxn>
                <a:cxn ang="0">
                  <a:pos x="258" y="272"/>
                </a:cxn>
                <a:cxn ang="0">
                  <a:pos x="200" y="345"/>
                </a:cxn>
                <a:cxn ang="0">
                  <a:pos x="149" y="426"/>
                </a:cxn>
                <a:cxn ang="0">
                  <a:pos x="124" y="472"/>
                </a:cxn>
                <a:cxn ang="0">
                  <a:pos x="83" y="568"/>
                </a:cxn>
                <a:cxn ang="0">
                  <a:pos x="48" y="667"/>
                </a:cxn>
                <a:cxn ang="0">
                  <a:pos x="23" y="769"/>
                </a:cxn>
                <a:cxn ang="0">
                  <a:pos x="7" y="875"/>
                </a:cxn>
                <a:cxn ang="0">
                  <a:pos x="0" y="982"/>
                </a:cxn>
                <a:cxn ang="0">
                  <a:pos x="2" y="1090"/>
                </a:cxn>
                <a:cxn ang="0">
                  <a:pos x="12" y="1200"/>
                </a:cxn>
                <a:cxn ang="0">
                  <a:pos x="31" y="1311"/>
                </a:cxn>
                <a:cxn ang="0">
                  <a:pos x="61" y="1420"/>
                </a:cxn>
                <a:cxn ang="0">
                  <a:pos x="101" y="1529"/>
                </a:cxn>
                <a:cxn ang="0">
                  <a:pos x="149" y="1636"/>
                </a:cxn>
                <a:cxn ang="0">
                  <a:pos x="206" y="1742"/>
                </a:cxn>
                <a:cxn ang="0">
                  <a:pos x="274" y="1844"/>
                </a:cxn>
                <a:cxn ang="0">
                  <a:pos x="353" y="1943"/>
                </a:cxn>
                <a:cxn ang="0">
                  <a:pos x="441" y="2039"/>
                </a:cxn>
                <a:cxn ang="0">
                  <a:pos x="2552" y="2085"/>
                </a:cxn>
                <a:cxn ang="0">
                  <a:pos x="2526" y="2070"/>
                </a:cxn>
                <a:cxn ang="0">
                  <a:pos x="2336" y="1955"/>
                </a:cxn>
                <a:cxn ang="0">
                  <a:pos x="2192" y="1860"/>
                </a:cxn>
                <a:cxn ang="0">
                  <a:pos x="2025" y="1748"/>
                </a:cxn>
                <a:cxn ang="0">
                  <a:pos x="1849" y="1619"/>
                </a:cxn>
                <a:cxn ang="0">
                  <a:pos x="1667" y="1477"/>
                </a:cxn>
                <a:cxn ang="0">
                  <a:pos x="1492" y="1326"/>
                </a:cxn>
                <a:cxn ang="0">
                  <a:pos x="1410" y="1246"/>
                </a:cxn>
                <a:cxn ang="0">
                  <a:pos x="1332" y="1167"/>
                </a:cxn>
                <a:cxn ang="0">
                  <a:pos x="1261" y="1086"/>
                </a:cxn>
                <a:cxn ang="0">
                  <a:pos x="1195" y="1004"/>
                </a:cxn>
                <a:cxn ang="0">
                  <a:pos x="1139" y="923"/>
                </a:cxn>
                <a:cxn ang="0">
                  <a:pos x="1091" y="840"/>
                </a:cxn>
                <a:cxn ang="0">
                  <a:pos x="1055" y="761"/>
                </a:cxn>
                <a:cxn ang="0">
                  <a:pos x="1030" y="680"/>
                </a:cxn>
                <a:cxn ang="0">
                  <a:pos x="1017" y="602"/>
                </a:cxn>
                <a:cxn ang="0">
                  <a:pos x="1019" y="527"/>
                </a:cxn>
                <a:cxn ang="0">
                  <a:pos x="1028" y="470"/>
                </a:cxn>
                <a:cxn ang="0">
                  <a:pos x="1040" y="434"/>
                </a:cxn>
                <a:cxn ang="0">
                  <a:pos x="1057" y="398"/>
                </a:cxn>
                <a:cxn ang="0">
                  <a:pos x="1076" y="363"/>
                </a:cxn>
                <a:cxn ang="0">
                  <a:pos x="1101" y="330"/>
                </a:cxn>
                <a:cxn ang="0">
                  <a:pos x="1131" y="295"/>
                </a:cxn>
                <a:cxn ang="0">
                  <a:pos x="1182" y="248"/>
                </a:cxn>
                <a:cxn ang="0">
                  <a:pos x="1269" y="186"/>
                </a:cxn>
                <a:cxn ang="0">
                  <a:pos x="1377" y="130"/>
                </a:cxn>
              </a:cxnLst>
              <a:rect l="0" t="0" r="r" b="b"/>
              <a:pathLst>
                <a:path w="2552" h="2085">
                  <a:moveTo>
                    <a:pt x="1377" y="130"/>
                  </a:moveTo>
                  <a:lnTo>
                    <a:pt x="1377" y="130"/>
                  </a:lnTo>
                  <a:lnTo>
                    <a:pt x="1339" y="109"/>
                  </a:lnTo>
                  <a:lnTo>
                    <a:pt x="1299" y="89"/>
                  </a:lnTo>
                  <a:lnTo>
                    <a:pt x="1260" y="73"/>
                  </a:lnTo>
                  <a:lnTo>
                    <a:pt x="1220" y="56"/>
                  </a:lnTo>
                  <a:lnTo>
                    <a:pt x="1179" y="43"/>
                  </a:lnTo>
                  <a:lnTo>
                    <a:pt x="1137" y="30"/>
                  </a:lnTo>
                  <a:lnTo>
                    <a:pt x="1094" y="20"/>
                  </a:lnTo>
                  <a:lnTo>
                    <a:pt x="1052" y="11"/>
                  </a:lnTo>
                  <a:lnTo>
                    <a:pt x="1009" y="7"/>
                  </a:lnTo>
                  <a:lnTo>
                    <a:pt x="966" y="2"/>
                  </a:lnTo>
                  <a:lnTo>
                    <a:pt x="923" y="0"/>
                  </a:lnTo>
                  <a:lnTo>
                    <a:pt x="880" y="0"/>
                  </a:lnTo>
                  <a:lnTo>
                    <a:pt x="837" y="2"/>
                  </a:lnTo>
                  <a:lnTo>
                    <a:pt x="794" y="5"/>
                  </a:lnTo>
                  <a:lnTo>
                    <a:pt x="751" y="10"/>
                  </a:lnTo>
                  <a:lnTo>
                    <a:pt x="708" y="18"/>
                  </a:lnTo>
                  <a:lnTo>
                    <a:pt x="667" y="28"/>
                  </a:lnTo>
                  <a:lnTo>
                    <a:pt x="624" y="40"/>
                  </a:lnTo>
                  <a:lnTo>
                    <a:pt x="584" y="54"/>
                  </a:lnTo>
                  <a:lnTo>
                    <a:pt x="543" y="69"/>
                  </a:lnTo>
                  <a:lnTo>
                    <a:pt x="504" y="87"/>
                  </a:lnTo>
                  <a:lnTo>
                    <a:pt x="466" y="107"/>
                  </a:lnTo>
                  <a:lnTo>
                    <a:pt x="428" y="130"/>
                  </a:lnTo>
                  <a:lnTo>
                    <a:pt x="391" y="155"/>
                  </a:lnTo>
                  <a:lnTo>
                    <a:pt x="357" y="182"/>
                  </a:lnTo>
                  <a:lnTo>
                    <a:pt x="322" y="210"/>
                  </a:lnTo>
                  <a:lnTo>
                    <a:pt x="289" y="241"/>
                  </a:lnTo>
                  <a:lnTo>
                    <a:pt x="258" y="272"/>
                  </a:lnTo>
                  <a:lnTo>
                    <a:pt x="228" y="309"/>
                  </a:lnTo>
                  <a:lnTo>
                    <a:pt x="200" y="345"/>
                  </a:lnTo>
                  <a:lnTo>
                    <a:pt x="173" y="385"/>
                  </a:lnTo>
                  <a:lnTo>
                    <a:pt x="149" y="426"/>
                  </a:lnTo>
                  <a:lnTo>
                    <a:pt x="149" y="426"/>
                  </a:lnTo>
                  <a:lnTo>
                    <a:pt x="124" y="472"/>
                  </a:lnTo>
                  <a:lnTo>
                    <a:pt x="102" y="520"/>
                  </a:lnTo>
                  <a:lnTo>
                    <a:pt x="83" y="568"/>
                  </a:lnTo>
                  <a:lnTo>
                    <a:pt x="64" y="617"/>
                  </a:lnTo>
                  <a:lnTo>
                    <a:pt x="48" y="667"/>
                  </a:lnTo>
                  <a:lnTo>
                    <a:pt x="35" y="718"/>
                  </a:lnTo>
                  <a:lnTo>
                    <a:pt x="23" y="769"/>
                  </a:lnTo>
                  <a:lnTo>
                    <a:pt x="15" y="822"/>
                  </a:lnTo>
                  <a:lnTo>
                    <a:pt x="7" y="875"/>
                  </a:lnTo>
                  <a:lnTo>
                    <a:pt x="2" y="928"/>
                  </a:lnTo>
                  <a:lnTo>
                    <a:pt x="0" y="982"/>
                  </a:lnTo>
                  <a:lnTo>
                    <a:pt x="0" y="1035"/>
                  </a:lnTo>
                  <a:lnTo>
                    <a:pt x="2" y="1090"/>
                  </a:lnTo>
                  <a:lnTo>
                    <a:pt x="5" y="1146"/>
                  </a:lnTo>
                  <a:lnTo>
                    <a:pt x="12" y="1200"/>
                  </a:lnTo>
                  <a:lnTo>
                    <a:pt x="22" y="1255"/>
                  </a:lnTo>
                  <a:lnTo>
                    <a:pt x="31" y="1311"/>
                  </a:lnTo>
                  <a:lnTo>
                    <a:pt x="46" y="1365"/>
                  </a:lnTo>
                  <a:lnTo>
                    <a:pt x="61" y="1420"/>
                  </a:lnTo>
                  <a:lnTo>
                    <a:pt x="79" y="1474"/>
                  </a:lnTo>
                  <a:lnTo>
                    <a:pt x="101" y="1529"/>
                  </a:lnTo>
                  <a:lnTo>
                    <a:pt x="124" y="1583"/>
                  </a:lnTo>
                  <a:lnTo>
                    <a:pt x="149" y="1636"/>
                  </a:lnTo>
                  <a:lnTo>
                    <a:pt x="177" y="1689"/>
                  </a:lnTo>
                  <a:lnTo>
                    <a:pt x="206" y="1742"/>
                  </a:lnTo>
                  <a:lnTo>
                    <a:pt x="239" y="1793"/>
                  </a:lnTo>
                  <a:lnTo>
                    <a:pt x="274" y="1844"/>
                  </a:lnTo>
                  <a:lnTo>
                    <a:pt x="312" y="1895"/>
                  </a:lnTo>
                  <a:lnTo>
                    <a:pt x="353" y="1943"/>
                  </a:lnTo>
                  <a:lnTo>
                    <a:pt x="396" y="1993"/>
                  </a:lnTo>
                  <a:lnTo>
                    <a:pt x="441" y="2039"/>
                  </a:lnTo>
                  <a:lnTo>
                    <a:pt x="489" y="2085"/>
                  </a:lnTo>
                  <a:lnTo>
                    <a:pt x="2552" y="2085"/>
                  </a:lnTo>
                  <a:lnTo>
                    <a:pt x="2552" y="2085"/>
                  </a:lnTo>
                  <a:lnTo>
                    <a:pt x="2526" y="2070"/>
                  </a:lnTo>
                  <a:lnTo>
                    <a:pt x="2450" y="2026"/>
                  </a:lnTo>
                  <a:lnTo>
                    <a:pt x="2336" y="1955"/>
                  </a:lnTo>
                  <a:lnTo>
                    <a:pt x="2266" y="1910"/>
                  </a:lnTo>
                  <a:lnTo>
                    <a:pt x="2192" y="1860"/>
                  </a:lnTo>
                  <a:lnTo>
                    <a:pt x="2111" y="1808"/>
                  </a:lnTo>
                  <a:lnTo>
                    <a:pt x="2025" y="1748"/>
                  </a:lnTo>
                  <a:lnTo>
                    <a:pt x="1938" y="1685"/>
                  </a:lnTo>
                  <a:lnTo>
                    <a:pt x="1849" y="1619"/>
                  </a:lnTo>
                  <a:lnTo>
                    <a:pt x="1758" y="1550"/>
                  </a:lnTo>
                  <a:lnTo>
                    <a:pt x="1667" y="1477"/>
                  </a:lnTo>
                  <a:lnTo>
                    <a:pt x="1578" y="1403"/>
                  </a:lnTo>
                  <a:lnTo>
                    <a:pt x="1492" y="1326"/>
                  </a:lnTo>
                  <a:lnTo>
                    <a:pt x="1451" y="1286"/>
                  </a:lnTo>
                  <a:lnTo>
                    <a:pt x="1410" y="1246"/>
                  </a:lnTo>
                  <a:lnTo>
                    <a:pt x="1370" y="1207"/>
                  </a:lnTo>
                  <a:lnTo>
                    <a:pt x="1332" y="1167"/>
                  </a:lnTo>
                  <a:lnTo>
                    <a:pt x="1296" y="1126"/>
                  </a:lnTo>
                  <a:lnTo>
                    <a:pt x="1261" y="1086"/>
                  </a:lnTo>
                  <a:lnTo>
                    <a:pt x="1227" y="1045"/>
                  </a:lnTo>
                  <a:lnTo>
                    <a:pt x="1195" y="1004"/>
                  </a:lnTo>
                  <a:lnTo>
                    <a:pt x="1167" y="962"/>
                  </a:lnTo>
                  <a:lnTo>
                    <a:pt x="1139" y="923"/>
                  </a:lnTo>
                  <a:lnTo>
                    <a:pt x="1114" y="881"/>
                  </a:lnTo>
                  <a:lnTo>
                    <a:pt x="1091" y="840"/>
                  </a:lnTo>
                  <a:lnTo>
                    <a:pt x="1071" y="801"/>
                  </a:lnTo>
                  <a:lnTo>
                    <a:pt x="1055" y="761"/>
                  </a:lnTo>
                  <a:lnTo>
                    <a:pt x="1042" y="720"/>
                  </a:lnTo>
                  <a:lnTo>
                    <a:pt x="1030" y="680"/>
                  </a:lnTo>
                  <a:lnTo>
                    <a:pt x="1022" y="642"/>
                  </a:lnTo>
                  <a:lnTo>
                    <a:pt x="1017" y="602"/>
                  </a:lnTo>
                  <a:lnTo>
                    <a:pt x="1015" y="565"/>
                  </a:lnTo>
                  <a:lnTo>
                    <a:pt x="1019" y="527"/>
                  </a:lnTo>
                  <a:lnTo>
                    <a:pt x="1023" y="489"/>
                  </a:lnTo>
                  <a:lnTo>
                    <a:pt x="1028" y="470"/>
                  </a:lnTo>
                  <a:lnTo>
                    <a:pt x="1033" y="452"/>
                  </a:lnTo>
                  <a:lnTo>
                    <a:pt x="1040" y="434"/>
                  </a:lnTo>
                  <a:lnTo>
                    <a:pt x="1048" y="416"/>
                  </a:lnTo>
                  <a:lnTo>
                    <a:pt x="1057" y="398"/>
                  </a:lnTo>
                  <a:lnTo>
                    <a:pt x="1066" y="381"/>
                  </a:lnTo>
                  <a:lnTo>
                    <a:pt x="1076" y="363"/>
                  </a:lnTo>
                  <a:lnTo>
                    <a:pt x="1088" y="347"/>
                  </a:lnTo>
                  <a:lnTo>
                    <a:pt x="1101" y="330"/>
                  </a:lnTo>
                  <a:lnTo>
                    <a:pt x="1116" y="312"/>
                  </a:lnTo>
                  <a:lnTo>
                    <a:pt x="1131" y="295"/>
                  </a:lnTo>
                  <a:lnTo>
                    <a:pt x="1147" y="281"/>
                  </a:lnTo>
                  <a:lnTo>
                    <a:pt x="1182" y="248"/>
                  </a:lnTo>
                  <a:lnTo>
                    <a:pt x="1223" y="216"/>
                  </a:lnTo>
                  <a:lnTo>
                    <a:pt x="1269" y="186"/>
                  </a:lnTo>
                  <a:lnTo>
                    <a:pt x="1321" y="158"/>
                  </a:lnTo>
                  <a:lnTo>
                    <a:pt x="1377" y="130"/>
                  </a:lnTo>
                  <a:lnTo>
                    <a:pt x="1377" y="130"/>
                  </a:lnTo>
                  <a:close/>
                </a:path>
              </a:pathLst>
            </a:custGeom>
            <a:solidFill>
              <a:schemeClr val="bg1">
                <a:lumMod val="95000"/>
                <a:alpha val="34000"/>
              </a:schemeClr>
            </a:solidFill>
            <a:ln w="9525">
              <a:noFill/>
              <a:round/>
              <a:headEnd/>
              <a:tailEnd/>
            </a:ln>
          </p:spPr>
          <p:txBody>
            <a:bodyPr/>
            <a:lstStyle/>
            <a:p>
              <a:pPr>
                <a:defRPr/>
              </a:pPr>
              <a:endParaRPr lang="en-US">
                <a:solidFill>
                  <a:srgbClr val="000000"/>
                </a:solidFill>
                <a:latin typeface="Arial" charset="0"/>
                <a:cs typeface="Arial" charset="0"/>
              </a:endParaRPr>
            </a:p>
          </p:txBody>
        </p:sp>
        <p:sp>
          <p:nvSpPr>
            <p:cNvPr id="17" name="Freeform 11"/>
            <p:cNvSpPr>
              <a:spLocks/>
            </p:cNvSpPr>
            <p:nvPr userDrawn="1"/>
          </p:nvSpPr>
          <p:spPr bwMode="auto">
            <a:xfrm>
              <a:off x="1155701" y="5800928"/>
              <a:ext cx="3420872" cy="5699176"/>
            </a:xfrm>
            <a:custGeom>
              <a:avLst/>
              <a:gdLst/>
              <a:ahLst/>
              <a:cxnLst>
                <a:cxn ang="0">
                  <a:pos x="99" y="1804"/>
                </a:cxn>
                <a:cxn ang="0">
                  <a:pos x="57" y="1647"/>
                </a:cxn>
                <a:cxn ang="0">
                  <a:pos x="29" y="1492"/>
                </a:cxn>
                <a:cxn ang="0">
                  <a:pos x="10" y="1342"/>
                </a:cxn>
                <a:cxn ang="0">
                  <a:pos x="1" y="1195"/>
                </a:cxn>
                <a:cxn ang="0">
                  <a:pos x="1" y="1054"/>
                </a:cxn>
                <a:cxn ang="0">
                  <a:pos x="10" y="919"/>
                </a:cxn>
                <a:cxn ang="0">
                  <a:pos x="26" y="790"/>
                </a:cxn>
                <a:cxn ang="0">
                  <a:pos x="49" y="667"/>
                </a:cxn>
                <a:cxn ang="0">
                  <a:pos x="81" y="553"/>
                </a:cxn>
                <a:cxn ang="0">
                  <a:pos x="117" y="445"/>
                </a:cxn>
                <a:cxn ang="0">
                  <a:pos x="158" y="346"/>
                </a:cxn>
                <a:cxn ang="0">
                  <a:pos x="203" y="255"/>
                </a:cxn>
                <a:cxn ang="0">
                  <a:pos x="254" y="176"/>
                </a:cxn>
                <a:cxn ang="0">
                  <a:pos x="307" y="105"/>
                </a:cxn>
                <a:cxn ang="0">
                  <a:pos x="363" y="47"/>
                </a:cxn>
                <a:cxn ang="0">
                  <a:pos x="421" y="0"/>
                </a:cxn>
                <a:cxn ang="0">
                  <a:pos x="383" y="57"/>
                </a:cxn>
                <a:cxn ang="0">
                  <a:pos x="317" y="176"/>
                </a:cxn>
                <a:cxn ang="0">
                  <a:pos x="265" y="298"/>
                </a:cxn>
                <a:cxn ang="0">
                  <a:pos x="226" y="421"/>
                </a:cxn>
                <a:cxn ang="0">
                  <a:pos x="201" y="544"/>
                </a:cxn>
                <a:cxn ang="0">
                  <a:pos x="188" y="667"/>
                </a:cxn>
                <a:cxn ang="0">
                  <a:pos x="186" y="789"/>
                </a:cxn>
                <a:cxn ang="0">
                  <a:pos x="196" y="911"/>
                </a:cxn>
                <a:cxn ang="0">
                  <a:pos x="219" y="1030"/>
                </a:cxn>
                <a:cxn ang="0">
                  <a:pos x="252" y="1147"/>
                </a:cxn>
                <a:cxn ang="0">
                  <a:pos x="297" y="1261"/>
                </a:cxn>
                <a:cxn ang="0">
                  <a:pos x="351" y="1371"/>
                </a:cxn>
                <a:cxn ang="0">
                  <a:pos x="416" y="1477"/>
                </a:cxn>
                <a:cxn ang="0">
                  <a:pos x="492" y="1578"/>
                </a:cxn>
                <a:cxn ang="0">
                  <a:pos x="576" y="1674"/>
                </a:cxn>
                <a:cxn ang="0">
                  <a:pos x="668" y="1763"/>
                </a:cxn>
                <a:cxn ang="0">
                  <a:pos x="99" y="1804"/>
                </a:cxn>
              </a:cxnLst>
              <a:rect l="0" t="0" r="r" b="b"/>
              <a:pathLst>
                <a:path w="718" h="1804">
                  <a:moveTo>
                    <a:pt x="99" y="1804"/>
                  </a:moveTo>
                  <a:lnTo>
                    <a:pt x="99" y="1804"/>
                  </a:lnTo>
                  <a:lnTo>
                    <a:pt x="77" y="1725"/>
                  </a:lnTo>
                  <a:lnTo>
                    <a:pt x="57" y="1647"/>
                  </a:lnTo>
                  <a:lnTo>
                    <a:pt x="43" y="1570"/>
                  </a:lnTo>
                  <a:lnTo>
                    <a:pt x="29" y="1492"/>
                  </a:lnTo>
                  <a:lnTo>
                    <a:pt x="18" y="1416"/>
                  </a:lnTo>
                  <a:lnTo>
                    <a:pt x="10" y="1342"/>
                  </a:lnTo>
                  <a:lnTo>
                    <a:pt x="5" y="1267"/>
                  </a:lnTo>
                  <a:lnTo>
                    <a:pt x="1" y="1195"/>
                  </a:lnTo>
                  <a:lnTo>
                    <a:pt x="0" y="1124"/>
                  </a:lnTo>
                  <a:lnTo>
                    <a:pt x="1" y="1054"/>
                  </a:lnTo>
                  <a:lnTo>
                    <a:pt x="5" y="987"/>
                  </a:lnTo>
                  <a:lnTo>
                    <a:pt x="10" y="919"/>
                  </a:lnTo>
                  <a:lnTo>
                    <a:pt x="18" y="853"/>
                  </a:lnTo>
                  <a:lnTo>
                    <a:pt x="26" y="790"/>
                  </a:lnTo>
                  <a:lnTo>
                    <a:pt x="38" y="728"/>
                  </a:lnTo>
                  <a:lnTo>
                    <a:pt x="49" y="667"/>
                  </a:lnTo>
                  <a:lnTo>
                    <a:pt x="64" y="609"/>
                  </a:lnTo>
                  <a:lnTo>
                    <a:pt x="81" y="553"/>
                  </a:lnTo>
                  <a:lnTo>
                    <a:pt x="97" y="496"/>
                  </a:lnTo>
                  <a:lnTo>
                    <a:pt x="117" y="445"/>
                  </a:lnTo>
                  <a:lnTo>
                    <a:pt x="137" y="394"/>
                  </a:lnTo>
                  <a:lnTo>
                    <a:pt x="158" y="346"/>
                  </a:lnTo>
                  <a:lnTo>
                    <a:pt x="180" y="300"/>
                  </a:lnTo>
                  <a:lnTo>
                    <a:pt x="203" y="255"/>
                  </a:lnTo>
                  <a:lnTo>
                    <a:pt x="227" y="214"/>
                  </a:lnTo>
                  <a:lnTo>
                    <a:pt x="254" y="176"/>
                  </a:lnTo>
                  <a:lnTo>
                    <a:pt x="280" y="140"/>
                  </a:lnTo>
                  <a:lnTo>
                    <a:pt x="307" y="105"/>
                  </a:lnTo>
                  <a:lnTo>
                    <a:pt x="335" y="76"/>
                  </a:lnTo>
                  <a:lnTo>
                    <a:pt x="363" y="47"/>
                  </a:lnTo>
                  <a:lnTo>
                    <a:pt x="391" y="21"/>
                  </a:lnTo>
                  <a:lnTo>
                    <a:pt x="421" y="0"/>
                  </a:lnTo>
                  <a:lnTo>
                    <a:pt x="421" y="0"/>
                  </a:lnTo>
                  <a:lnTo>
                    <a:pt x="383" y="57"/>
                  </a:lnTo>
                  <a:lnTo>
                    <a:pt x="348" y="117"/>
                  </a:lnTo>
                  <a:lnTo>
                    <a:pt x="317" y="176"/>
                  </a:lnTo>
                  <a:lnTo>
                    <a:pt x="289" y="237"/>
                  </a:lnTo>
                  <a:lnTo>
                    <a:pt x="265" y="298"/>
                  </a:lnTo>
                  <a:lnTo>
                    <a:pt x="244" y="359"/>
                  </a:lnTo>
                  <a:lnTo>
                    <a:pt x="226" y="421"/>
                  </a:lnTo>
                  <a:lnTo>
                    <a:pt x="213" y="482"/>
                  </a:lnTo>
                  <a:lnTo>
                    <a:pt x="201" y="544"/>
                  </a:lnTo>
                  <a:lnTo>
                    <a:pt x="193" y="605"/>
                  </a:lnTo>
                  <a:lnTo>
                    <a:pt x="188" y="667"/>
                  </a:lnTo>
                  <a:lnTo>
                    <a:pt x="185" y="728"/>
                  </a:lnTo>
                  <a:lnTo>
                    <a:pt x="186" y="789"/>
                  </a:lnTo>
                  <a:lnTo>
                    <a:pt x="189" y="850"/>
                  </a:lnTo>
                  <a:lnTo>
                    <a:pt x="196" y="911"/>
                  </a:lnTo>
                  <a:lnTo>
                    <a:pt x="206" y="970"/>
                  </a:lnTo>
                  <a:lnTo>
                    <a:pt x="219" y="1030"/>
                  </a:lnTo>
                  <a:lnTo>
                    <a:pt x="234" y="1089"/>
                  </a:lnTo>
                  <a:lnTo>
                    <a:pt x="252" y="1147"/>
                  </a:lnTo>
                  <a:lnTo>
                    <a:pt x="274" y="1205"/>
                  </a:lnTo>
                  <a:lnTo>
                    <a:pt x="297" y="1261"/>
                  </a:lnTo>
                  <a:lnTo>
                    <a:pt x="323" y="1317"/>
                  </a:lnTo>
                  <a:lnTo>
                    <a:pt x="351" y="1371"/>
                  </a:lnTo>
                  <a:lnTo>
                    <a:pt x="383" y="1424"/>
                  </a:lnTo>
                  <a:lnTo>
                    <a:pt x="416" y="1477"/>
                  </a:lnTo>
                  <a:lnTo>
                    <a:pt x="452" y="1528"/>
                  </a:lnTo>
                  <a:lnTo>
                    <a:pt x="492" y="1578"/>
                  </a:lnTo>
                  <a:lnTo>
                    <a:pt x="531" y="1626"/>
                  </a:lnTo>
                  <a:lnTo>
                    <a:pt x="576" y="1674"/>
                  </a:lnTo>
                  <a:lnTo>
                    <a:pt x="620" y="1718"/>
                  </a:lnTo>
                  <a:lnTo>
                    <a:pt x="668" y="1763"/>
                  </a:lnTo>
                  <a:lnTo>
                    <a:pt x="718" y="1804"/>
                  </a:lnTo>
                  <a:lnTo>
                    <a:pt x="99" y="1804"/>
                  </a:lnTo>
                  <a:lnTo>
                    <a:pt x="99" y="1804"/>
                  </a:lnTo>
                  <a:close/>
                </a:path>
              </a:pathLst>
            </a:custGeom>
            <a:solidFill>
              <a:schemeClr val="accent2">
                <a:lumMod val="60000"/>
                <a:lumOff val="40000"/>
                <a:alpha val="37000"/>
              </a:schemeClr>
            </a:solidFill>
            <a:ln w="9525">
              <a:noFill/>
              <a:round/>
              <a:headEnd/>
              <a:tailEnd/>
            </a:ln>
          </p:spPr>
          <p:txBody>
            <a:bodyPr/>
            <a:lstStyle/>
            <a:p>
              <a:pPr>
                <a:defRPr/>
              </a:pPr>
              <a:endParaRPr lang="en-US">
                <a:solidFill>
                  <a:srgbClr val="000000"/>
                </a:solidFill>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4000" kern="1200">
          <a:solidFill>
            <a:srgbClr val="CA4B05"/>
          </a:solidFill>
          <a:latin typeface="+mj-lt"/>
          <a:ea typeface="+mj-ea"/>
          <a:cs typeface="+mj-cs"/>
        </a:defRPr>
      </a:lvl1pPr>
      <a:lvl2pPr algn="l" rtl="0" eaLnBrk="1" fontAlgn="base" hangingPunct="1">
        <a:spcBef>
          <a:spcPct val="0"/>
        </a:spcBef>
        <a:spcAft>
          <a:spcPct val="0"/>
        </a:spcAft>
        <a:defRPr sz="4000">
          <a:solidFill>
            <a:srgbClr val="CA4B05"/>
          </a:solidFill>
          <a:latin typeface="Calibri" pitchFamily="34" charset="0"/>
        </a:defRPr>
      </a:lvl2pPr>
      <a:lvl3pPr algn="l" rtl="0" eaLnBrk="1" fontAlgn="base" hangingPunct="1">
        <a:spcBef>
          <a:spcPct val="0"/>
        </a:spcBef>
        <a:spcAft>
          <a:spcPct val="0"/>
        </a:spcAft>
        <a:defRPr sz="4000">
          <a:solidFill>
            <a:srgbClr val="CA4B05"/>
          </a:solidFill>
          <a:latin typeface="Calibri" pitchFamily="34" charset="0"/>
        </a:defRPr>
      </a:lvl3pPr>
      <a:lvl4pPr algn="l" rtl="0" eaLnBrk="1" fontAlgn="base" hangingPunct="1">
        <a:spcBef>
          <a:spcPct val="0"/>
        </a:spcBef>
        <a:spcAft>
          <a:spcPct val="0"/>
        </a:spcAft>
        <a:defRPr sz="4000">
          <a:solidFill>
            <a:srgbClr val="CA4B05"/>
          </a:solidFill>
          <a:latin typeface="Calibri" pitchFamily="34" charset="0"/>
        </a:defRPr>
      </a:lvl4pPr>
      <a:lvl5pPr algn="l" rtl="0" eaLnBrk="1" fontAlgn="base" hangingPunct="1">
        <a:spcBef>
          <a:spcPct val="0"/>
        </a:spcBef>
        <a:spcAft>
          <a:spcPct val="0"/>
        </a:spcAft>
        <a:defRPr sz="4000">
          <a:solidFill>
            <a:srgbClr val="CA4B05"/>
          </a:solidFill>
          <a:latin typeface="Calibri" pitchFamily="34" charset="0"/>
        </a:defRPr>
      </a:lvl5pPr>
      <a:lvl6pPr marL="457200" algn="l" rtl="0" eaLnBrk="1" fontAlgn="base" hangingPunct="1">
        <a:spcBef>
          <a:spcPct val="0"/>
        </a:spcBef>
        <a:spcAft>
          <a:spcPct val="0"/>
        </a:spcAft>
        <a:defRPr sz="4000">
          <a:solidFill>
            <a:srgbClr val="CA4B05"/>
          </a:solidFill>
          <a:latin typeface="Calibri" pitchFamily="34" charset="0"/>
        </a:defRPr>
      </a:lvl6pPr>
      <a:lvl7pPr marL="914400" algn="l" rtl="0" eaLnBrk="1" fontAlgn="base" hangingPunct="1">
        <a:spcBef>
          <a:spcPct val="0"/>
        </a:spcBef>
        <a:spcAft>
          <a:spcPct val="0"/>
        </a:spcAft>
        <a:defRPr sz="4000">
          <a:solidFill>
            <a:srgbClr val="CA4B05"/>
          </a:solidFill>
          <a:latin typeface="Calibri" pitchFamily="34" charset="0"/>
        </a:defRPr>
      </a:lvl7pPr>
      <a:lvl8pPr marL="1371600" algn="l" rtl="0" eaLnBrk="1" fontAlgn="base" hangingPunct="1">
        <a:spcBef>
          <a:spcPct val="0"/>
        </a:spcBef>
        <a:spcAft>
          <a:spcPct val="0"/>
        </a:spcAft>
        <a:defRPr sz="4000">
          <a:solidFill>
            <a:srgbClr val="CA4B05"/>
          </a:solidFill>
          <a:latin typeface="Calibri" pitchFamily="34" charset="0"/>
        </a:defRPr>
      </a:lvl8pPr>
      <a:lvl9pPr marL="1828800" algn="l" rtl="0" eaLnBrk="1" fontAlgn="base" hangingPunct="1">
        <a:spcBef>
          <a:spcPct val="0"/>
        </a:spcBef>
        <a:spcAft>
          <a:spcPct val="0"/>
        </a:spcAft>
        <a:defRPr sz="4000">
          <a:solidFill>
            <a:srgbClr val="CA4B05"/>
          </a:solidFill>
          <a:latin typeface="Calibri" pitchFamily="34" charset="0"/>
        </a:defRPr>
      </a:lvl9pPr>
    </p:titleStyle>
    <p:bodyStyle>
      <a:lvl1pPr marL="342900" indent="-342900" algn="l" rtl="0" eaLnBrk="1" fontAlgn="base" hangingPunct="1">
        <a:spcBef>
          <a:spcPct val="20000"/>
        </a:spcBef>
        <a:spcAft>
          <a:spcPct val="0"/>
        </a:spcAft>
        <a:buFont typeface="Arial" pitchFamily="34" charset="0"/>
        <a:buChar char="•"/>
        <a:defRPr sz="2400" kern="1200">
          <a:solidFill>
            <a:srgbClr val="5B5C5F"/>
          </a:solidFill>
          <a:latin typeface="+mn-lt"/>
          <a:ea typeface="+mn-ea"/>
          <a:cs typeface="+mn-cs"/>
        </a:defRPr>
      </a:lvl1pPr>
      <a:lvl2pPr marL="742950" indent="-285750" algn="l" rtl="0" eaLnBrk="1" fontAlgn="base" hangingPunct="1">
        <a:spcBef>
          <a:spcPct val="20000"/>
        </a:spcBef>
        <a:spcAft>
          <a:spcPct val="0"/>
        </a:spcAft>
        <a:buFont typeface="Arial" pitchFamily="34" charset="0"/>
        <a:buChar char="–"/>
        <a:defRPr sz="2000" kern="1200">
          <a:solidFill>
            <a:srgbClr val="5B5C5F"/>
          </a:solidFill>
          <a:latin typeface="+mn-lt"/>
          <a:ea typeface="+mn-ea"/>
          <a:cs typeface="+mn-cs"/>
        </a:defRPr>
      </a:lvl2pPr>
      <a:lvl3pPr marL="1143000" indent="-228600" algn="l" rtl="0" eaLnBrk="1" fontAlgn="base" hangingPunct="1">
        <a:spcBef>
          <a:spcPct val="20000"/>
        </a:spcBef>
        <a:spcAft>
          <a:spcPct val="0"/>
        </a:spcAft>
        <a:buFont typeface="Arial" pitchFamily="34" charset="0"/>
        <a:buChar char="•"/>
        <a:defRPr kern="1200">
          <a:solidFill>
            <a:srgbClr val="5B5C5F"/>
          </a:solidFill>
          <a:latin typeface="+mn-lt"/>
          <a:ea typeface="+mn-ea"/>
          <a:cs typeface="+mn-cs"/>
        </a:defRPr>
      </a:lvl3pPr>
      <a:lvl4pPr marL="1600200" indent="-228600" algn="l" rtl="0" eaLnBrk="1" fontAlgn="base" hangingPunct="1">
        <a:spcBef>
          <a:spcPct val="20000"/>
        </a:spcBef>
        <a:spcAft>
          <a:spcPct val="0"/>
        </a:spcAft>
        <a:buFont typeface="Arial" pitchFamily="34" charset="0"/>
        <a:buChar char="–"/>
        <a:defRPr sz="1600" kern="1200">
          <a:solidFill>
            <a:srgbClr val="5B5C5F"/>
          </a:solidFill>
          <a:latin typeface="+mn-lt"/>
          <a:ea typeface="+mn-ea"/>
          <a:cs typeface="+mn-cs"/>
        </a:defRPr>
      </a:lvl4pPr>
      <a:lvl5pPr marL="2057400" indent="-228600" algn="l" rtl="0" eaLnBrk="1" fontAlgn="base" hangingPunct="1">
        <a:spcBef>
          <a:spcPct val="20000"/>
        </a:spcBef>
        <a:spcAft>
          <a:spcPct val="0"/>
        </a:spcAft>
        <a:buFont typeface="Arial" pitchFamily="34" charset="0"/>
        <a:buChar char="»"/>
        <a:defRPr sz="1600" kern="1200">
          <a:solidFill>
            <a:srgbClr val="5B5C5F"/>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5"/>
          <p:cNvPicPr>
            <a:picLocks noChangeAspect="1" noChangeArrowheads="1"/>
          </p:cNvPicPr>
          <p:nvPr/>
        </p:nvPicPr>
        <p:blipFill>
          <a:blip r:embed="rId14" cstate="print">
            <a:extLst>
              <a:ext uri="{28A0092B-C50C-407E-A947-70E740481C1C}">
                <a14:useLocalDpi xmlns="" xmlns:a14="http://schemas.microsoft.com/office/drawing/2010/main" val="0"/>
              </a:ext>
            </a:extLst>
          </a:blip>
          <a:srcRect/>
          <a:stretch>
            <a:fillRect/>
          </a:stretch>
        </p:blipFill>
        <p:spPr bwMode="auto">
          <a:xfrm>
            <a:off x="0" y="-25400"/>
            <a:ext cx="1514475" cy="688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51" name="Text Placeholder 2"/>
          <p:cNvSpPr>
            <a:spLocks noGrp="1"/>
          </p:cNvSpPr>
          <p:nvPr>
            <p:ph type="body" idx="1"/>
          </p:nvPr>
        </p:nvSpPr>
        <p:spPr bwMode="auto">
          <a:xfrm>
            <a:off x="879475"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smtClean="0"/>
          </a:p>
        </p:txBody>
      </p:sp>
      <p:sp>
        <p:nvSpPr>
          <p:cNvPr id="6" name="Slide Number Placeholder 5"/>
          <p:cNvSpPr>
            <a:spLocks noGrp="1"/>
          </p:cNvSpPr>
          <p:nvPr>
            <p:ph type="sldNum" sz="quarter" idx="4"/>
          </p:nvPr>
        </p:nvSpPr>
        <p:spPr>
          <a:xfrm>
            <a:off x="4440238" y="6326188"/>
            <a:ext cx="1090612"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fld id="{6F5D6F10-AFF0-4885-9A8B-E9EE0AE4BDC8}" type="slidenum">
              <a:rPr lang="id-ID" smtClean="0"/>
              <a:pPr/>
              <a:t>‹#›</a:t>
            </a:fld>
            <a:endParaRPr lang="id-ID"/>
          </a:p>
        </p:txBody>
      </p:sp>
      <p:pic>
        <p:nvPicPr>
          <p:cNvPr id="2053" name="Picture 2" descr="E:\Subag TIK\Logo\LOGO RS HAM.JPG"/>
          <p:cNvPicPr>
            <a:picLocks noChangeAspect="1" noChangeArrowheads="1"/>
          </p:cNvPicPr>
          <p:nvPr/>
        </p:nvPicPr>
        <p:blipFill>
          <a:blip r:embed="rId15" cstate="print">
            <a:extLst>
              <a:ext uri="{28A0092B-C50C-407E-A947-70E740481C1C}">
                <a14:useLocalDpi xmlns="" xmlns:a14="http://schemas.microsoft.com/office/drawing/2010/main" val="0"/>
              </a:ext>
            </a:extLst>
          </a:blip>
          <a:srcRect/>
          <a:stretch>
            <a:fillRect/>
          </a:stretch>
        </p:blipFill>
        <p:spPr bwMode="auto">
          <a:xfrm>
            <a:off x="7399338" y="6243638"/>
            <a:ext cx="1470025"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054" name="Picture 2"/>
          <p:cNvPicPr>
            <a:picLocks noChangeAspect="1" noChangeArrowheads="1"/>
          </p:cNvPicPr>
          <p:nvPr/>
        </p:nvPicPr>
        <p:blipFill>
          <a:blip r:embed="rId16" cstate="print">
            <a:extLst>
              <a:ext uri="{28A0092B-C50C-407E-A947-70E740481C1C}">
                <a14:useLocalDpi xmlns="" xmlns:a14="http://schemas.microsoft.com/office/drawing/2010/main" val="0"/>
              </a:ext>
            </a:extLst>
          </a:blip>
          <a:srcRect/>
          <a:stretch>
            <a:fillRect/>
          </a:stretch>
        </p:blipFill>
        <p:spPr bwMode="auto">
          <a:xfrm>
            <a:off x="900113" y="-25400"/>
            <a:ext cx="8243887" cy="923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55" name="Title Placeholder 1"/>
          <p:cNvSpPr>
            <a:spLocks noGrp="1"/>
          </p:cNvSpPr>
          <p:nvPr>
            <p:ph type="title"/>
          </p:nvPr>
        </p:nvSpPr>
        <p:spPr bwMode="auto">
          <a:xfrm>
            <a:off x="827088"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endParaRPr lang="id-ID" smtClean="0"/>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iming>
    <p:tnLst>
      <p:par>
        <p:cTn id="1" dur="indefinite" restart="never" nodeType="tmRoot"/>
      </p:par>
    </p:tnLst>
  </p:timing>
  <p:hf sldNum="0" hdr="0" ftr="0" dt="0"/>
  <p:txStyles>
    <p:titleStyle>
      <a:lvl1pPr algn="ctr" rtl="0" eaLnBrk="1" fontAlgn="base" hangingPunct="1">
        <a:spcBef>
          <a:spcPct val="0"/>
        </a:spcBef>
        <a:spcAft>
          <a:spcPct val="0"/>
        </a:spcAft>
        <a:defRPr sz="4400" b="1" kern="1200">
          <a:solidFill>
            <a:schemeClr val="tx2"/>
          </a:solidFill>
          <a:latin typeface="+mj-lt"/>
          <a:ea typeface="+mj-ea"/>
          <a:cs typeface="+mj-cs"/>
        </a:defRPr>
      </a:lvl1pPr>
      <a:lvl2pPr algn="ctr" rtl="0" eaLnBrk="1" fontAlgn="base" hangingPunct="1">
        <a:spcBef>
          <a:spcPct val="0"/>
        </a:spcBef>
        <a:spcAft>
          <a:spcPct val="0"/>
        </a:spcAft>
        <a:defRPr sz="4400" b="1">
          <a:solidFill>
            <a:schemeClr val="tx2"/>
          </a:solidFill>
          <a:latin typeface="Calibri" pitchFamily="34" charset="0"/>
        </a:defRPr>
      </a:lvl2pPr>
      <a:lvl3pPr algn="ctr" rtl="0" eaLnBrk="1" fontAlgn="base" hangingPunct="1">
        <a:spcBef>
          <a:spcPct val="0"/>
        </a:spcBef>
        <a:spcAft>
          <a:spcPct val="0"/>
        </a:spcAft>
        <a:defRPr sz="4400" b="1">
          <a:solidFill>
            <a:schemeClr val="tx2"/>
          </a:solidFill>
          <a:latin typeface="Calibri" pitchFamily="34" charset="0"/>
        </a:defRPr>
      </a:lvl3pPr>
      <a:lvl4pPr algn="ctr" rtl="0" eaLnBrk="1" fontAlgn="base" hangingPunct="1">
        <a:spcBef>
          <a:spcPct val="0"/>
        </a:spcBef>
        <a:spcAft>
          <a:spcPct val="0"/>
        </a:spcAft>
        <a:defRPr sz="4400" b="1">
          <a:solidFill>
            <a:schemeClr val="tx2"/>
          </a:solidFill>
          <a:latin typeface="Calibri" pitchFamily="34" charset="0"/>
        </a:defRPr>
      </a:lvl4pPr>
      <a:lvl5pPr algn="ctr" rtl="0" eaLnBrk="1" fontAlgn="base" hangingPunct="1">
        <a:spcBef>
          <a:spcPct val="0"/>
        </a:spcBef>
        <a:spcAft>
          <a:spcPct val="0"/>
        </a:spcAft>
        <a:defRPr sz="4400" b="1">
          <a:solidFill>
            <a:schemeClr val="tx2"/>
          </a:solidFill>
          <a:latin typeface="Calibri" pitchFamily="34" charset="0"/>
        </a:defRPr>
      </a:lvl5pPr>
      <a:lvl6pPr marL="457200" algn="ctr" rtl="0" eaLnBrk="1" fontAlgn="base" hangingPunct="1">
        <a:spcBef>
          <a:spcPct val="0"/>
        </a:spcBef>
        <a:spcAft>
          <a:spcPct val="0"/>
        </a:spcAft>
        <a:defRPr sz="4400" b="1">
          <a:solidFill>
            <a:schemeClr val="tx2"/>
          </a:solidFill>
          <a:latin typeface="Calibri" pitchFamily="34" charset="0"/>
        </a:defRPr>
      </a:lvl6pPr>
      <a:lvl7pPr marL="914400" algn="ctr" rtl="0" eaLnBrk="1" fontAlgn="base" hangingPunct="1">
        <a:spcBef>
          <a:spcPct val="0"/>
        </a:spcBef>
        <a:spcAft>
          <a:spcPct val="0"/>
        </a:spcAft>
        <a:defRPr sz="4400" b="1">
          <a:solidFill>
            <a:schemeClr val="tx2"/>
          </a:solidFill>
          <a:latin typeface="Calibri" pitchFamily="34" charset="0"/>
        </a:defRPr>
      </a:lvl7pPr>
      <a:lvl8pPr marL="1371600" algn="ctr" rtl="0" eaLnBrk="1" fontAlgn="base" hangingPunct="1">
        <a:spcBef>
          <a:spcPct val="0"/>
        </a:spcBef>
        <a:spcAft>
          <a:spcPct val="0"/>
        </a:spcAft>
        <a:defRPr sz="4400" b="1">
          <a:solidFill>
            <a:schemeClr val="tx2"/>
          </a:solidFill>
          <a:latin typeface="Calibri" pitchFamily="34" charset="0"/>
        </a:defRPr>
      </a:lvl8pPr>
      <a:lvl9pPr marL="1828800" algn="ctr" rtl="0" eaLnBrk="1" fontAlgn="base" hangingPunct="1">
        <a:spcBef>
          <a:spcPct val="0"/>
        </a:spcBef>
        <a:spcAft>
          <a:spcPct val="0"/>
        </a:spcAft>
        <a:defRPr sz="4400" b="1">
          <a:solidFill>
            <a:schemeClr val="tx2"/>
          </a:solidFill>
          <a:latin typeface="Calibri" pitchFamily="34" charset="0"/>
        </a:defRPr>
      </a:lvl9pPr>
    </p:titleStyle>
    <p:body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 name="Group 16"/>
          <p:cNvGrpSpPr>
            <a:grpSpLocks/>
          </p:cNvGrpSpPr>
          <p:nvPr/>
        </p:nvGrpSpPr>
        <p:grpSpPr bwMode="auto">
          <a:xfrm>
            <a:off x="-7938" y="-7938"/>
            <a:ext cx="9169401" cy="6873876"/>
            <a:chOff x="-8467" y="-8468"/>
            <a:chExt cx="9169805" cy="6874935"/>
          </a:xfrm>
        </p:grpSpPr>
        <p:sp>
          <p:nvSpPr>
            <p:cNvPr id="7" name="Freeform 6"/>
            <p:cNvSpPr/>
            <p:nvPr/>
          </p:nvSpPr>
          <p:spPr>
            <a:xfrm>
              <a:off x="-8467" y="4013290"/>
              <a:ext cx="457221" cy="285317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497" y="4175239"/>
              <a:ext cx="4022902" cy="2683288"/>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1932" y="-529"/>
              <a:ext cx="1219254" cy="6859057"/>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113" y="-529"/>
              <a:ext cx="2270225" cy="686699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452" y="-8468"/>
              <a:ext cx="1947948" cy="6866996"/>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8689" y="3919613"/>
              <a:ext cx="2513124" cy="2938915"/>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180" y="-8468"/>
              <a:ext cx="2143219" cy="6866996"/>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6112" y="-8468"/>
              <a:ext cx="857288" cy="6866996"/>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027" y="-8468"/>
              <a:ext cx="1066847" cy="6866996"/>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59564" y="4894488"/>
              <a:ext cx="1095423" cy="1964040"/>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027" name="Title Placeholder 1"/>
          <p:cNvSpPr>
            <a:spLocks noGrp="1"/>
          </p:cNvSpPr>
          <p:nvPr>
            <p:ph type="title"/>
          </p:nvPr>
        </p:nvSpPr>
        <p:spPr bwMode="auto">
          <a:xfrm>
            <a:off x="609600" y="609600"/>
            <a:ext cx="6348413" cy="1320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1028" name="Text Placeholder 2"/>
          <p:cNvSpPr>
            <a:spLocks noGrp="1"/>
          </p:cNvSpPr>
          <p:nvPr>
            <p:ph type="body" idx="1"/>
          </p:nvPr>
        </p:nvSpPr>
        <p:spPr bwMode="auto">
          <a:xfrm>
            <a:off x="609600" y="2160588"/>
            <a:ext cx="6348413" cy="38814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5405438" y="6042025"/>
            <a:ext cx="684212" cy="365125"/>
          </a:xfrm>
          <a:prstGeom prst="rect">
            <a:avLst/>
          </a:prstGeom>
        </p:spPr>
        <p:txBody>
          <a:bodyPr vert="horz" lIns="91440" tIns="45720" rIns="91440" bIns="45720" rtlCol="0" anchor="ctr"/>
          <a:lstStyle>
            <a:lvl1pPr algn="r" eaLnBrk="0" hangingPunct="0">
              <a:defRPr sz="900">
                <a:solidFill>
                  <a:schemeClr val="tx1">
                    <a:tint val="75000"/>
                  </a:schemeClr>
                </a:solidFill>
                <a:latin typeface="Arial" panose="020B0604020202020204" pitchFamily="34" charset="0"/>
                <a:ea typeface="+mn-ea"/>
                <a:cs typeface="+mn-cs"/>
              </a:defRPr>
            </a:lvl1pPr>
          </a:lstStyle>
          <a:p>
            <a:pPr>
              <a:defRPr/>
            </a:pPr>
            <a:endParaRPr lang="en-US"/>
          </a:p>
        </p:txBody>
      </p:sp>
      <p:sp>
        <p:nvSpPr>
          <p:cNvPr id="5" name="Footer Placeholder 4"/>
          <p:cNvSpPr>
            <a:spLocks noGrp="1"/>
          </p:cNvSpPr>
          <p:nvPr>
            <p:ph type="ftr" sz="quarter" idx="3"/>
          </p:nvPr>
        </p:nvSpPr>
        <p:spPr>
          <a:xfrm>
            <a:off x="609600" y="6042025"/>
            <a:ext cx="4622800" cy="365125"/>
          </a:xfrm>
          <a:prstGeom prst="rect">
            <a:avLst/>
          </a:prstGeom>
        </p:spPr>
        <p:txBody>
          <a:bodyPr vert="horz" lIns="91440" tIns="45720" rIns="91440" bIns="45720" rtlCol="0" anchor="ctr"/>
          <a:lstStyle>
            <a:lvl1pPr algn="l" eaLnBrk="0" hangingPunct="0">
              <a:defRPr sz="900">
                <a:solidFill>
                  <a:schemeClr val="tx1">
                    <a:tint val="75000"/>
                  </a:schemeClr>
                </a:solidFill>
                <a:latin typeface="Arial" panose="020B0604020202020204" pitchFamily="34" charset="0"/>
                <a:ea typeface="+mn-ea"/>
                <a:cs typeface="+mn-cs"/>
              </a:defRPr>
            </a:lvl1pPr>
          </a:lstStyle>
          <a:p>
            <a:pPr>
              <a:defRPr/>
            </a:pPr>
            <a:endParaRPr lang="en-US"/>
          </a:p>
        </p:txBody>
      </p:sp>
      <p:sp>
        <p:nvSpPr>
          <p:cNvPr id="6" name="Slide Number Placeholder 5"/>
          <p:cNvSpPr>
            <a:spLocks noGrp="1"/>
          </p:cNvSpPr>
          <p:nvPr>
            <p:ph type="sldNum" sz="quarter" idx="4"/>
          </p:nvPr>
        </p:nvSpPr>
        <p:spPr>
          <a:xfrm>
            <a:off x="6445250" y="6042025"/>
            <a:ext cx="512763" cy="365125"/>
          </a:xfrm>
          <a:prstGeom prst="rect">
            <a:avLst/>
          </a:prstGeom>
        </p:spPr>
        <p:txBody>
          <a:bodyPr vert="horz" wrap="square" lIns="91440" tIns="45720" rIns="91440" bIns="45720" numCol="1" anchor="ctr" anchorCtr="0" compatLnSpc="1">
            <a:prstTxWarp prst="textNoShape">
              <a:avLst/>
            </a:prstTxWarp>
          </a:bodyPr>
          <a:lstStyle>
            <a:lvl1pPr algn="r" eaLnBrk="0" hangingPunct="0">
              <a:defRPr sz="900">
                <a:solidFill>
                  <a:schemeClr val="accent1"/>
                </a:solidFill>
                <a:latin typeface="Arial" pitchFamily="34" charset="0"/>
                <a:ea typeface="ＭＳ Ｐゴシック" pitchFamily="34" charset="-128"/>
                <a:cs typeface="+mn-cs"/>
              </a:defRPr>
            </a:lvl1pPr>
          </a:lstStyle>
          <a:p>
            <a:pPr>
              <a:defRPr/>
            </a:pPr>
            <a:fld id="{1FE72791-BF51-4B19-A2B3-288D8C21A48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hf sldNum="0" hdr="0" ftr="0" dt="0"/>
  <p:txStyles>
    <p:titleStyle>
      <a:lvl1pPr algn="l" defTabSz="457200" rtl="0" eaLnBrk="1" fontAlgn="base" hangingPunct="1">
        <a:spcBef>
          <a:spcPct val="0"/>
        </a:spcBef>
        <a:spcAft>
          <a:spcPct val="0"/>
        </a:spcAft>
        <a:defRPr sz="3600" kern="1200">
          <a:solidFill>
            <a:schemeClr val="accent1"/>
          </a:solidFill>
          <a:latin typeface="+mj-lt"/>
          <a:ea typeface="MS PGothic" pitchFamily="34" charset="-128"/>
          <a:cs typeface="ＭＳ Ｐゴシック" charset="0"/>
        </a:defRPr>
      </a:lvl1pPr>
      <a:lvl2pPr algn="l" defTabSz="457200" rtl="0" eaLnBrk="1" fontAlgn="base" hangingPunct="1">
        <a:spcBef>
          <a:spcPct val="0"/>
        </a:spcBef>
        <a:spcAft>
          <a:spcPct val="0"/>
        </a:spcAft>
        <a:defRPr sz="3600">
          <a:solidFill>
            <a:schemeClr val="accent1"/>
          </a:solidFill>
          <a:latin typeface="Trebuchet MS" panose="020B0603020202020204" pitchFamily="34" charset="0"/>
          <a:ea typeface="MS PGothic" pitchFamily="34" charset="-128"/>
          <a:cs typeface="ＭＳ Ｐゴシック" charset="0"/>
        </a:defRPr>
      </a:lvl2pPr>
      <a:lvl3pPr algn="l" defTabSz="457200" rtl="0" eaLnBrk="1" fontAlgn="base" hangingPunct="1">
        <a:spcBef>
          <a:spcPct val="0"/>
        </a:spcBef>
        <a:spcAft>
          <a:spcPct val="0"/>
        </a:spcAft>
        <a:defRPr sz="3600">
          <a:solidFill>
            <a:schemeClr val="accent1"/>
          </a:solidFill>
          <a:latin typeface="Trebuchet MS" panose="020B0603020202020204" pitchFamily="34" charset="0"/>
          <a:ea typeface="MS PGothic" pitchFamily="34" charset="-128"/>
          <a:cs typeface="ＭＳ Ｐゴシック" charset="0"/>
        </a:defRPr>
      </a:lvl3pPr>
      <a:lvl4pPr algn="l" defTabSz="457200" rtl="0" eaLnBrk="1" fontAlgn="base" hangingPunct="1">
        <a:spcBef>
          <a:spcPct val="0"/>
        </a:spcBef>
        <a:spcAft>
          <a:spcPct val="0"/>
        </a:spcAft>
        <a:defRPr sz="3600">
          <a:solidFill>
            <a:schemeClr val="accent1"/>
          </a:solidFill>
          <a:latin typeface="Trebuchet MS" panose="020B0603020202020204" pitchFamily="34" charset="0"/>
          <a:ea typeface="MS PGothic" pitchFamily="34" charset="-128"/>
          <a:cs typeface="ＭＳ Ｐゴシック" charset="0"/>
        </a:defRPr>
      </a:lvl4pPr>
      <a:lvl5pPr algn="l" defTabSz="457200" rtl="0" eaLnBrk="1" fontAlgn="base" hangingPunct="1">
        <a:spcBef>
          <a:spcPct val="0"/>
        </a:spcBef>
        <a:spcAft>
          <a:spcPct val="0"/>
        </a:spcAft>
        <a:defRPr sz="3600">
          <a:solidFill>
            <a:schemeClr val="accent1"/>
          </a:solidFill>
          <a:latin typeface="Trebuchet MS" panose="020B0603020202020204" pitchFamily="34" charset="0"/>
          <a:ea typeface="MS PGothic" pitchFamily="34" charset="-128"/>
          <a:cs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fontAlgn="base" hangingPunct="1">
        <a:spcBef>
          <a:spcPts val="1000"/>
        </a:spcBef>
        <a:spcAft>
          <a:spcPct val="0"/>
        </a:spcAft>
        <a:buClr>
          <a:schemeClr val="accent1"/>
        </a:buClr>
        <a:buSzPct val="80000"/>
        <a:buFont typeface="Wingdings 3" pitchFamily="18" charset="2"/>
        <a:buChar char=""/>
        <a:defRPr sz="3200" kern="1200">
          <a:solidFill>
            <a:srgbClr val="404040"/>
          </a:solidFill>
          <a:latin typeface="+mn-lt"/>
          <a:ea typeface="MS PGothic" pitchFamily="34" charset="-128"/>
          <a:cs typeface="ＭＳ Ｐゴシック" charset="0"/>
        </a:defRPr>
      </a:lvl1pPr>
      <a:lvl2pPr marL="742950" indent="-285750" algn="l" defTabSz="457200" rtl="0" eaLnBrk="1" fontAlgn="base" hangingPunct="1">
        <a:spcBef>
          <a:spcPts val="1000"/>
        </a:spcBef>
        <a:spcAft>
          <a:spcPct val="0"/>
        </a:spcAft>
        <a:buClr>
          <a:schemeClr val="accent1"/>
        </a:buClr>
        <a:buSzPct val="80000"/>
        <a:buFont typeface="Wingdings 3" pitchFamily="18" charset="2"/>
        <a:buChar char=""/>
        <a:defRPr sz="1600" kern="1200">
          <a:solidFill>
            <a:srgbClr val="404040"/>
          </a:solidFill>
          <a:latin typeface="+mn-lt"/>
          <a:ea typeface="MS PGothic" pitchFamily="34" charset="-128"/>
          <a:cs typeface="+mn-cs"/>
        </a:defRPr>
      </a:lvl2pPr>
      <a:lvl3pPr marL="1143000" indent="-228600" algn="l" defTabSz="457200" rtl="0" eaLnBrk="1" fontAlgn="base" hangingPunct="1">
        <a:spcBef>
          <a:spcPts val="1000"/>
        </a:spcBef>
        <a:spcAft>
          <a:spcPct val="0"/>
        </a:spcAft>
        <a:buClr>
          <a:schemeClr val="accent1"/>
        </a:buClr>
        <a:buSzPct val="80000"/>
        <a:buFont typeface="Wingdings 3" pitchFamily="18" charset="2"/>
        <a:buChar char=""/>
        <a:defRPr sz="1400" kern="1200">
          <a:solidFill>
            <a:srgbClr val="404040"/>
          </a:solidFill>
          <a:latin typeface="+mn-lt"/>
          <a:ea typeface="MS PGothic" pitchFamily="34" charset="-128"/>
          <a:cs typeface="+mn-cs"/>
        </a:defRPr>
      </a:lvl3pPr>
      <a:lvl4pPr marL="1600200" indent="-228600" algn="l" defTabSz="457200" rtl="0" eaLnBrk="1" fontAlgn="base" hangingPunct="1">
        <a:spcBef>
          <a:spcPts val="1000"/>
        </a:spcBef>
        <a:spcAft>
          <a:spcPct val="0"/>
        </a:spcAft>
        <a:buClr>
          <a:schemeClr val="accent1"/>
        </a:buClr>
        <a:buSzPct val="80000"/>
        <a:buFont typeface="Wingdings 3" pitchFamily="18" charset="2"/>
        <a:buChar char=""/>
        <a:defRPr sz="1200" kern="1200">
          <a:solidFill>
            <a:srgbClr val="404040"/>
          </a:solidFill>
          <a:latin typeface="+mn-lt"/>
          <a:ea typeface="MS PGothic" pitchFamily="34" charset="-128"/>
          <a:cs typeface="+mn-cs"/>
        </a:defRPr>
      </a:lvl4pPr>
      <a:lvl5pPr marL="2057400" indent="-228600" algn="l" defTabSz="457200" rtl="0" eaLnBrk="1" fontAlgn="base" hangingPunct="1">
        <a:spcBef>
          <a:spcPts val="1000"/>
        </a:spcBef>
        <a:spcAft>
          <a:spcPct val="0"/>
        </a:spcAft>
        <a:buClr>
          <a:schemeClr val="accent1"/>
        </a:buClr>
        <a:buSzPct val="80000"/>
        <a:buFont typeface="Wingdings 3" pitchFamily="18" charset="2"/>
        <a:buChar char=""/>
        <a:defRPr sz="1200" kern="1200">
          <a:solidFill>
            <a:srgbClr val="404040"/>
          </a:solidFill>
          <a:latin typeface="+mn-lt"/>
          <a:ea typeface="MS PGothic" pitchFamily="34" charset="-128"/>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charset="0"/>
                <a:cs typeface="Arial" charset="0"/>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charset="0"/>
                <a:cs typeface="Arial" charset="0"/>
              </a:defRPr>
            </a:lvl1pPr>
          </a:lstStyle>
          <a:p>
            <a:pPr>
              <a:defRPr/>
            </a:pPr>
            <a:endParaRPr lang="en-US"/>
          </a:p>
        </p:txBody>
      </p:sp>
      <p:grpSp>
        <p:nvGrpSpPr>
          <p:cNvPr id="2" name="Group 32"/>
          <p:cNvGrpSpPr>
            <a:grpSpLocks/>
          </p:cNvGrpSpPr>
          <p:nvPr/>
        </p:nvGrpSpPr>
        <p:grpSpPr bwMode="auto">
          <a:xfrm>
            <a:off x="0" y="0"/>
            <a:ext cx="9144000" cy="6858000"/>
            <a:chOff x="0" y="0"/>
            <a:chExt cx="9144001" cy="6858000"/>
          </a:xfrm>
        </p:grpSpPr>
        <p:sp>
          <p:nvSpPr>
            <p:cNvPr id="8" name="Rectangle 7"/>
            <p:cNvSpPr/>
            <p:nvPr userDrawn="1"/>
          </p:nvSpPr>
          <p:spPr>
            <a:xfrm>
              <a:off x="0" y="0"/>
              <a:ext cx="9144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087" name="Freeform 9"/>
            <p:cNvSpPr>
              <a:spLocks/>
            </p:cNvSpPr>
            <p:nvPr userDrawn="1"/>
          </p:nvSpPr>
          <p:spPr bwMode="auto">
            <a:xfrm>
              <a:off x="7543801" y="0"/>
              <a:ext cx="1600200" cy="2209800"/>
            </a:xfrm>
            <a:custGeom>
              <a:avLst/>
              <a:gdLst>
                <a:gd name="T0" fmla="*/ 0 w 1432"/>
                <a:gd name="T1" fmla="*/ 0 h 3492"/>
                <a:gd name="T2" fmla="*/ 2147483647 w 1432"/>
                <a:gd name="T3" fmla="*/ 0 h 3492"/>
                <a:gd name="T4" fmla="*/ 2147483647 w 1432"/>
                <a:gd name="T5" fmla="*/ 2147483647 h 3492"/>
                <a:gd name="T6" fmla="*/ 2147483647 w 1432"/>
                <a:gd name="T7" fmla="*/ 2147483647 h 3492"/>
                <a:gd name="T8" fmla="*/ 2147483647 w 1432"/>
                <a:gd name="T9" fmla="*/ 2147483647 h 3492"/>
                <a:gd name="T10" fmla="*/ 2147483647 w 1432"/>
                <a:gd name="T11" fmla="*/ 2147483647 h 3492"/>
                <a:gd name="T12" fmla="*/ 2147483647 w 1432"/>
                <a:gd name="T13" fmla="*/ 2147483647 h 3492"/>
                <a:gd name="T14" fmla="*/ 2147483647 w 1432"/>
                <a:gd name="T15" fmla="*/ 2147483647 h 3492"/>
                <a:gd name="T16" fmla="*/ 2147483647 w 1432"/>
                <a:gd name="T17" fmla="*/ 2147483647 h 3492"/>
                <a:gd name="T18" fmla="*/ 2147483647 w 1432"/>
                <a:gd name="T19" fmla="*/ 2147483647 h 3492"/>
                <a:gd name="T20" fmla="*/ 2147483647 w 1432"/>
                <a:gd name="T21" fmla="*/ 2147483647 h 3492"/>
                <a:gd name="T22" fmla="*/ 2147483647 w 1432"/>
                <a:gd name="T23" fmla="*/ 2147483647 h 3492"/>
                <a:gd name="T24" fmla="*/ 2147483647 w 1432"/>
                <a:gd name="T25" fmla="*/ 2147483647 h 3492"/>
                <a:gd name="T26" fmla="*/ 2147483647 w 1432"/>
                <a:gd name="T27" fmla="*/ 2147483647 h 3492"/>
                <a:gd name="T28" fmla="*/ 2147483647 w 1432"/>
                <a:gd name="T29" fmla="*/ 2147483647 h 3492"/>
                <a:gd name="T30" fmla="*/ 2147483647 w 1432"/>
                <a:gd name="T31" fmla="*/ 2147483647 h 3492"/>
                <a:gd name="T32" fmla="*/ 2147483647 w 1432"/>
                <a:gd name="T33" fmla="*/ 2147483647 h 3492"/>
                <a:gd name="T34" fmla="*/ 2147483647 w 1432"/>
                <a:gd name="T35" fmla="*/ 2147483647 h 3492"/>
                <a:gd name="T36" fmla="*/ 2147483647 w 1432"/>
                <a:gd name="T37" fmla="*/ 2147483647 h 3492"/>
                <a:gd name="T38" fmla="*/ 2147483647 w 1432"/>
                <a:gd name="T39" fmla="*/ 2147483647 h 3492"/>
                <a:gd name="T40" fmla="*/ 2147483647 w 1432"/>
                <a:gd name="T41" fmla="*/ 2147483647 h 3492"/>
                <a:gd name="T42" fmla="*/ 2147483647 w 1432"/>
                <a:gd name="T43" fmla="*/ 2147483647 h 3492"/>
                <a:gd name="T44" fmla="*/ 2147483647 w 1432"/>
                <a:gd name="T45" fmla="*/ 2147483647 h 3492"/>
                <a:gd name="T46" fmla="*/ 2147483647 w 1432"/>
                <a:gd name="T47" fmla="*/ 2147483647 h 3492"/>
                <a:gd name="T48" fmla="*/ 2147483647 w 1432"/>
                <a:gd name="T49" fmla="*/ 2147483647 h 3492"/>
                <a:gd name="T50" fmla="*/ 2147483647 w 1432"/>
                <a:gd name="T51" fmla="*/ 2147483647 h 3492"/>
                <a:gd name="T52" fmla="*/ 2147483647 w 1432"/>
                <a:gd name="T53" fmla="*/ 2147483647 h 3492"/>
                <a:gd name="T54" fmla="*/ 2147483647 w 1432"/>
                <a:gd name="T55" fmla="*/ 2147483647 h 3492"/>
                <a:gd name="T56" fmla="*/ 2147483647 w 1432"/>
                <a:gd name="T57" fmla="*/ 2147483647 h 3492"/>
                <a:gd name="T58" fmla="*/ 2147483647 w 1432"/>
                <a:gd name="T59" fmla="*/ 2147483647 h 3492"/>
                <a:gd name="T60" fmla="*/ 2147483647 w 1432"/>
                <a:gd name="T61" fmla="*/ 2147483647 h 3492"/>
                <a:gd name="T62" fmla="*/ 2147483647 w 1432"/>
                <a:gd name="T63" fmla="*/ 2147483647 h 3492"/>
                <a:gd name="T64" fmla="*/ 2147483647 w 1432"/>
                <a:gd name="T65" fmla="*/ 2147483647 h 3492"/>
                <a:gd name="T66" fmla="*/ 2147483647 w 1432"/>
                <a:gd name="T67" fmla="*/ 2147483647 h 3492"/>
                <a:gd name="T68" fmla="*/ 0 w 1432"/>
                <a:gd name="T69" fmla="*/ 0 h 349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432" h="3492">
                  <a:moveTo>
                    <a:pt x="0" y="0"/>
                  </a:moveTo>
                  <a:lnTo>
                    <a:pt x="1432" y="0"/>
                  </a:lnTo>
                  <a:lnTo>
                    <a:pt x="1432" y="3492"/>
                  </a:lnTo>
                  <a:lnTo>
                    <a:pt x="1419" y="3252"/>
                  </a:lnTo>
                  <a:lnTo>
                    <a:pt x="1406" y="3024"/>
                  </a:lnTo>
                  <a:lnTo>
                    <a:pt x="1393" y="2807"/>
                  </a:lnTo>
                  <a:lnTo>
                    <a:pt x="1379" y="2601"/>
                  </a:lnTo>
                  <a:lnTo>
                    <a:pt x="1364" y="2407"/>
                  </a:lnTo>
                  <a:lnTo>
                    <a:pt x="1348" y="2222"/>
                  </a:lnTo>
                  <a:lnTo>
                    <a:pt x="1330" y="2047"/>
                  </a:lnTo>
                  <a:lnTo>
                    <a:pt x="1311" y="1881"/>
                  </a:lnTo>
                  <a:lnTo>
                    <a:pt x="1291" y="1726"/>
                  </a:lnTo>
                  <a:lnTo>
                    <a:pt x="1268" y="1580"/>
                  </a:lnTo>
                  <a:lnTo>
                    <a:pt x="1245" y="1442"/>
                  </a:lnTo>
                  <a:lnTo>
                    <a:pt x="1218" y="1313"/>
                  </a:lnTo>
                  <a:lnTo>
                    <a:pt x="1190" y="1192"/>
                  </a:lnTo>
                  <a:lnTo>
                    <a:pt x="1158" y="1078"/>
                  </a:lnTo>
                  <a:lnTo>
                    <a:pt x="1125" y="973"/>
                  </a:lnTo>
                  <a:lnTo>
                    <a:pt x="1089" y="873"/>
                  </a:lnTo>
                  <a:lnTo>
                    <a:pt x="1049" y="781"/>
                  </a:lnTo>
                  <a:lnTo>
                    <a:pt x="1007" y="696"/>
                  </a:lnTo>
                  <a:lnTo>
                    <a:pt x="962" y="617"/>
                  </a:lnTo>
                  <a:lnTo>
                    <a:pt x="913" y="544"/>
                  </a:lnTo>
                  <a:lnTo>
                    <a:pt x="860" y="475"/>
                  </a:lnTo>
                  <a:lnTo>
                    <a:pt x="804" y="413"/>
                  </a:lnTo>
                  <a:lnTo>
                    <a:pt x="744" y="354"/>
                  </a:lnTo>
                  <a:lnTo>
                    <a:pt x="680" y="301"/>
                  </a:lnTo>
                  <a:lnTo>
                    <a:pt x="611" y="252"/>
                  </a:lnTo>
                  <a:lnTo>
                    <a:pt x="539" y="206"/>
                  </a:lnTo>
                  <a:lnTo>
                    <a:pt x="461" y="165"/>
                  </a:lnTo>
                  <a:lnTo>
                    <a:pt x="379" y="128"/>
                  </a:lnTo>
                  <a:lnTo>
                    <a:pt x="292" y="92"/>
                  </a:lnTo>
                  <a:lnTo>
                    <a:pt x="200" y="59"/>
                  </a:lnTo>
                  <a:lnTo>
                    <a:pt x="103" y="28"/>
                  </a:lnTo>
                  <a:lnTo>
                    <a:pt x="0" y="0"/>
                  </a:lnTo>
                  <a:close/>
                </a:path>
              </a:pathLst>
            </a:custGeom>
            <a:solidFill>
              <a:schemeClr val="accent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AU"/>
            </a:p>
          </p:txBody>
        </p:sp>
        <p:sp>
          <p:nvSpPr>
            <p:cNvPr id="11" name="Freeform 10"/>
            <p:cNvSpPr>
              <a:spLocks/>
            </p:cNvSpPr>
            <p:nvPr userDrawn="1"/>
          </p:nvSpPr>
          <p:spPr bwMode="auto">
            <a:xfrm>
              <a:off x="3733800" y="5715000"/>
              <a:ext cx="5029201" cy="762000"/>
            </a:xfrm>
            <a:custGeom>
              <a:avLst/>
              <a:gdLst/>
              <a:ahLst/>
              <a:cxnLst>
                <a:cxn ang="0">
                  <a:pos x="17264" y="180"/>
                </a:cxn>
                <a:cxn ang="0">
                  <a:pos x="16706" y="689"/>
                </a:cxn>
                <a:cxn ang="0">
                  <a:pos x="15959" y="1141"/>
                </a:cxn>
                <a:cxn ang="0">
                  <a:pos x="15050" y="1535"/>
                </a:cxn>
                <a:cxn ang="0">
                  <a:pos x="14003" y="1871"/>
                </a:cxn>
                <a:cxn ang="0">
                  <a:pos x="12844" y="2151"/>
                </a:cxn>
                <a:cxn ang="0">
                  <a:pos x="11599" y="2374"/>
                </a:cxn>
                <a:cxn ang="0">
                  <a:pos x="10294" y="2540"/>
                </a:cxn>
                <a:cxn ang="0">
                  <a:pos x="8951" y="2649"/>
                </a:cxn>
                <a:cxn ang="0">
                  <a:pos x="7599" y="2704"/>
                </a:cxn>
                <a:cxn ang="0">
                  <a:pos x="6264" y="2702"/>
                </a:cxn>
                <a:cxn ang="0">
                  <a:pos x="4968" y="2645"/>
                </a:cxn>
                <a:cxn ang="0">
                  <a:pos x="3740" y="2534"/>
                </a:cxn>
                <a:cxn ang="0">
                  <a:pos x="2603" y="2367"/>
                </a:cxn>
                <a:cxn ang="0">
                  <a:pos x="1584" y="2147"/>
                </a:cxn>
                <a:cxn ang="0">
                  <a:pos x="708" y="1871"/>
                </a:cxn>
                <a:cxn ang="0">
                  <a:pos x="0" y="1543"/>
                </a:cxn>
                <a:cxn ang="0">
                  <a:pos x="341" y="1635"/>
                </a:cxn>
                <a:cxn ang="0">
                  <a:pos x="1155" y="1920"/>
                </a:cxn>
                <a:cxn ang="0">
                  <a:pos x="2121" y="2151"/>
                </a:cxn>
                <a:cxn ang="0">
                  <a:pos x="3215" y="2331"/>
                </a:cxn>
                <a:cxn ang="0">
                  <a:pos x="4413" y="2457"/>
                </a:cxn>
                <a:cxn ang="0">
                  <a:pos x="5686" y="2531"/>
                </a:cxn>
                <a:cxn ang="0">
                  <a:pos x="7011" y="2550"/>
                </a:cxn>
                <a:cxn ang="0">
                  <a:pos x="8361" y="2515"/>
                </a:cxn>
                <a:cxn ang="0">
                  <a:pos x="9712" y="2426"/>
                </a:cxn>
                <a:cxn ang="0">
                  <a:pos x="11037" y="2283"/>
                </a:cxn>
                <a:cxn ang="0">
                  <a:pos x="12311" y="2084"/>
                </a:cxn>
                <a:cxn ang="0">
                  <a:pos x="13509" y="1831"/>
                </a:cxn>
                <a:cxn ang="0">
                  <a:pos x="14604" y="1522"/>
                </a:cxn>
                <a:cxn ang="0">
                  <a:pos x="15571" y="1158"/>
                </a:cxn>
                <a:cxn ang="0">
                  <a:pos x="16386" y="737"/>
                </a:cxn>
                <a:cxn ang="0">
                  <a:pos x="17021" y="260"/>
                </a:cxn>
              </a:cxnLst>
              <a:rect l="0" t="0" r="r" b="b"/>
              <a:pathLst>
                <a:path w="17264" h="2710">
                  <a:moveTo>
                    <a:pt x="17264" y="0"/>
                  </a:moveTo>
                  <a:lnTo>
                    <a:pt x="17264" y="180"/>
                  </a:lnTo>
                  <a:lnTo>
                    <a:pt x="17010" y="442"/>
                  </a:lnTo>
                  <a:lnTo>
                    <a:pt x="16706" y="689"/>
                  </a:lnTo>
                  <a:lnTo>
                    <a:pt x="16354" y="923"/>
                  </a:lnTo>
                  <a:lnTo>
                    <a:pt x="15959" y="1141"/>
                  </a:lnTo>
                  <a:lnTo>
                    <a:pt x="15524" y="1345"/>
                  </a:lnTo>
                  <a:lnTo>
                    <a:pt x="15050" y="1535"/>
                  </a:lnTo>
                  <a:lnTo>
                    <a:pt x="14543" y="1710"/>
                  </a:lnTo>
                  <a:lnTo>
                    <a:pt x="14003" y="1871"/>
                  </a:lnTo>
                  <a:lnTo>
                    <a:pt x="13437" y="2018"/>
                  </a:lnTo>
                  <a:lnTo>
                    <a:pt x="12844" y="2151"/>
                  </a:lnTo>
                  <a:lnTo>
                    <a:pt x="12232" y="2269"/>
                  </a:lnTo>
                  <a:lnTo>
                    <a:pt x="11599" y="2374"/>
                  </a:lnTo>
                  <a:lnTo>
                    <a:pt x="10952" y="2464"/>
                  </a:lnTo>
                  <a:lnTo>
                    <a:pt x="10294" y="2540"/>
                  </a:lnTo>
                  <a:lnTo>
                    <a:pt x="9625" y="2602"/>
                  </a:lnTo>
                  <a:lnTo>
                    <a:pt x="8951" y="2649"/>
                  </a:lnTo>
                  <a:lnTo>
                    <a:pt x="8275" y="2684"/>
                  </a:lnTo>
                  <a:lnTo>
                    <a:pt x="7599" y="2704"/>
                  </a:lnTo>
                  <a:lnTo>
                    <a:pt x="6928" y="2710"/>
                  </a:lnTo>
                  <a:lnTo>
                    <a:pt x="6264" y="2702"/>
                  </a:lnTo>
                  <a:lnTo>
                    <a:pt x="5609" y="2681"/>
                  </a:lnTo>
                  <a:lnTo>
                    <a:pt x="4968" y="2645"/>
                  </a:lnTo>
                  <a:lnTo>
                    <a:pt x="4344" y="2597"/>
                  </a:lnTo>
                  <a:lnTo>
                    <a:pt x="3740" y="2534"/>
                  </a:lnTo>
                  <a:lnTo>
                    <a:pt x="3158" y="2457"/>
                  </a:lnTo>
                  <a:lnTo>
                    <a:pt x="2603" y="2367"/>
                  </a:lnTo>
                  <a:lnTo>
                    <a:pt x="2077" y="2264"/>
                  </a:lnTo>
                  <a:lnTo>
                    <a:pt x="1584" y="2147"/>
                  </a:lnTo>
                  <a:lnTo>
                    <a:pt x="1126" y="2016"/>
                  </a:lnTo>
                  <a:lnTo>
                    <a:pt x="708" y="1871"/>
                  </a:lnTo>
                  <a:lnTo>
                    <a:pt x="331" y="1714"/>
                  </a:lnTo>
                  <a:lnTo>
                    <a:pt x="0" y="1543"/>
                  </a:lnTo>
                  <a:lnTo>
                    <a:pt x="0" y="1474"/>
                  </a:lnTo>
                  <a:lnTo>
                    <a:pt x="341" y="1635"/>
                  </a:lnTo>
                  <a:lnTo>
                    <a:pt x="727" y="1784"/>
                  </a:lnTo>
                  <a:lnTo>
                    <a:pt x="1155" y="1920"/>
                  </a:lnTo>
                  <a:lnTo>
                    <a:pt x="1621" y="2042"/>
                  </a:lnTo>
                  <a:lnTo>
                    <a:pt x="2121" y="2151"/>
                  </a:lnTo>
                  <a:lnTo>
                    <a:pt x="2654" y="2249"/>
                  </a:lnTo>
                  <a:lnTo>
                    <a:pt x="3215" y="2331"/>
                  </a:lnTo>
                  <a:lnTo>
                    <a:pt x="3803" y="2401"/>
                  </a:lnTo>
                  <a:lnTo>
                    <a:pt x="4413" y="2457"/>
                  </a:lnTo>
                  <a:lnTo>
                    <a:pt x="5041" y="2500"/>
                  </a:lnTo>
                  <a:lnTo>
                    <a:pt x="5686" y="2531"/>
                  </a:lnTo>
                  <a:lnTo>
                    <a:pt x="6343" y="2547"/>
                  </a:lnTo>
                  <a:lnTo>
                    <a:pt x="7011" y="2550"/>
                  </a:lnTo>
                  <a:lnTo>
                    <a:pt x="7685" y="2539"/>
                  </a:lnTo>
                  <a:lnTo>
                    <a:pt x="8361" y="2515"/>
                  </a:lnTo>
                  <a:lnTo>
                    <a:pt x="9039" y="2478"/>
                  </a:lnTo>
                  <a:lnTo>
                    <a:pt x="9712" y="2426"/>
                  </a:lnTo>
                  <a:lnTo>
                    <a:pt x="10379" y="2361"/>
                  </a:lnTo>
                  <a:lnTo>
                    <a:pt x="11037" y="2283"/>
                  </a:lnTo>
                  <a:lnTo>
                    <a:pt x="11682" y="2190"/>
                  </a:lnTo>
                  <a:lnTo>
                    <a:pt x="12311" y="2084"/>
                  </a:lnTo>
                  <a:lnTo>
                    <a:pt x="12921" y="1964"/>
                  </a:lnTo>
                  <a:lnTo>
                    <a:pt x="13509" y="1831"/>
                  </a:lnTo>
                  <a:lnTo>
                    <a:pt x="14070" y="1683"/>
                  </a:lnTo>
                  <a:lnTo>
                    <a:pt x="14604" y="1522"/>
                  </a:lnTo>
                  <a:lnTo>
                    <a:pt x="15105" y="1347"/>
                  </a:lnTo>
                  <a:lnTo>
                    <a:pt x="15571" y="1158"/>
                  </a:lnTo>
                  <a:lnTo>
                    <a:pt x="15999" y="954"/>
                  </a:lnTo>
                  <a:lnTo>
                    <a:pt x="16386" y="737"/>
                  </a:lnTo>
                  <a:lnTo>
                    <a:pt x="16728" y="506"/>
                  </a:lnTo>
                  <a:lnTo>
                    <a:pt x="17021" y="260"/>
                  </a:lnTo>
                  <a:lnTo>
                    <a:pt x="17264" y="0"/>
                  </a:lnTo>
                  <a:close/>
                </a:path>
              </a:pathLst>
            </a:custGeom>
            <a:gradFill flip="none" rotWithShape="1">
              <a:gsLst>
                <a:gs pos="0">
                  <a:schemeClr val="bg1">
                    <a:alpha val="0"/>
                  </a:schemeClr>
                </a:gs>
                <a:gs pos="50000">
                  <a:schemeClr val="accent2"/>
                </a:gs>
                <a:gs pos="100000">
                  <a:schemeClr val="bg1">
                    <a:alpha val="0"/>
                  </a:schemeClr>
                </a:gs>
              </a:gsLst>
              <a:lin ang="0" scaled="1"/>
              <a:tileRect/>
            </a:gradFill>
            <a:ln w="9525">
              <a:noFill/>
              <a:round/>
              <a:headEnd/>
              <a:tailEnd/>
            </a:ln>
          </p:spPr>
          <p:txBody>
            <a:bodyPr/>
            <a:lstStyle/>
            <a:p>
              <a:pPr>
                <a:defRPr/>
              </a:pPr>
              <a:endParaRPr lang="en-US">
                <a:latin typeface="Arial" charset="0"/>
                <a:cs typeface="Arial" charset="0"/>
              </a:endParaRPr>
            </a:p>
          </p:txBody>
        </p:sp>
      </p:gr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charset="0"/>
                <a:cs typeface="Arial" charset="0"/>
              </a:defRPr>
            </a:lvl1pPr>
          </a:lstStyle>
          <a:p>
            <a:pPr>
              <a:defRPr/>
            </a:pPr>
            <a:fld id="{1A523CA8-DC6D-49A7-A61E-BB9FA424B8ED}" type="slidenum">
              <a:rPr lang="en-US"/>
              <a:pPr>
                <a:defRPr/>
              </a:pPr>
              <a:t>‹#›</a:t>
            </a:fld>
            <a:endParaRPr lang="en-US"/>
          </a:p>
        </p:txBody>
      </p:sp>
      <p:sp>
        <p:nvSpPr>
          <p:cNvPr id="307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9"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grpSp>
        <p:nvGrpSpPr>
          <p:cNvPr id="3" name="Group 11"/>
          <p:cNvGrpSpPr>
            <a:grpSpLocks/>
          </p:cNvGrpSpPr>
          <p:nvPr/>
        </p:nvGrpSpPr>
        <p:grpSpPr bwMode="auto">
          <a:xfrm>
            <a:off x="0" y="2854325"/>
            <a:ext cx="3581400" cy="4003675"/>
            <a:chOff x="0" y="2533588"/>
            <a:chExt cx="8022336" cy="8966516"/>
          </a:xfrm>
        </p:grpSpPr>
        <p:sp>
          <p:nvSpPr>
            <p:cNvPr id="13" name="Freeform 7"/>
            <p:cNvSpPr>
              <a:spLocks/>
            </p:cNvSpPr>
            <p:nvPr userDrawn="1"/>
          </p:nvSpPr>
          <p:spPr bwMode="auto">
            <a:xfrm>
              <a:off x="0" y="2533588"/>
              <a:ext cx="4128517" cy="2513612"/>
            </a:xfrm>
            <a:custGeom>
              <a:avLst/>
              <a:gdLst/>
              <a:ahLst/>
              <a:cxnLst>
                <a:cxn ang="0">
                  <a:pos x="0" y="0"/>
                </a:cxn>
                <a:cxn ang="0">
                  <a:pos x="124" y="18"/>
                </a:cxn>
                <a:cxn ang="0">
                  <a:pos x="246" y="40"/>
                </a:cxn>
                <a:cxn ang="0">
                  <a:pos x="365" y="64"/>
                </a:cxn>
                <a:cxn ang="0">
                  <a:pos x="596" y="127"/>
                </a:cxn>
                <a:cxn ang="0">
                  <a:pos x="815" y="200"/>
                </a:cxn>
                <a:cxn ang="0">
                  <a:pos x="1025" y="286"/>
                </a:cxn>
                <a:cxn ang="0">
                  <a:pos x="1223" y="380"/>
                </a:cxn>
                <a:cxn ang="0">
                  <a:pos x="1411" y="482"/>
                </a:cxn>
                <a:cxn ang="0">
                  <a:pos x="1588" y="591"/>
                </a:cxn>
                <a:cxn ang="0">
                  <a:pos x="1753" y="707"/>
                </a:cxn>
                <a:cxn ang="0">
                  <a:pos x="1907" y="824"/>
                </a:cxn>
                <a:cxn ang="0">
                  <a:pos x="2047" y="946"/>
                </a:cxn>
                <a:cxn ang="0">
                  <a:pos x="2177" y="1066"/>
                </a:cxn>
                <a:cxn ang="0">
                  <a:pos x="2293" y="1189"/>
                </a:cxn>
                <a:cxn ang="0">
                  <a:pos x="2397" y="1308"/>
                </a:cxn>
                <a:cxn ang="0">
                  <a:pos x="2488" y="1423"/>
                </a:cxn>
                <a:cxn ang="0">
                  <a:pos x="2565" y="1534"/>
                </a:cxn>
                <a:cxn ang="0">
                  <a:pos x="2600" y="1587"/>
                </a:cxn>
                <a:cxn ang="0">
                  <a:pos x="2535" y="1522"/>
                </a:cxn>
                <a:cxn ang="0">
                  <a:pos x="2455" y="1451"/>
                </a:cxn>
                <a:cxn ang="0">
                  <a:pos x="2359" y="1375"/>
                </a:cxn>
                <a:cxn ang="0">
                  <a:pos x="2247" y="1294"/>
                </a:cxn>
                <a:cxn ang="0">
                  <a:pos x="2119" y="1215"/>
                </a:cxn>
                <a:cxn ang="0">
                  <a:pos x="1981" y="1134"/>
                </a:cxn>
                <a:cxn ang="0">
                  <a:pos x="1827" y="1058"/>
                </a:cxn>
                <a:cxn ang="0">
                  <a:pos x="1662" y="986"/>
                </a:cxn>
                <a:cxn ang="0">
                  <a:pos x="1486" y="921"/>
                </a:cxn>
                <a:cxn ang="0">
                  <a:pos x="1299" y="865"/>
                </a:cxn>
                <a:cxn ang="0">
                  <a:pos x="1103" y="819"/>
                </a:cxn>
                <a:cxn ang="0">
                  <a:pos x="896" y="787"/>
                </a:cxn>
                <a:cxn ang="0">
                  <a:pos x="791" y="776"/>
                </a:cxn>
                <a:cxn ang="0">
                  <a:pos x="683" y="769"/>
                </a:cxn>
                <a:cxn ang="0">
                  <a:pos x="573" y="768"/>
                </a:cxn>
                <a:cxn ang="0">
                  <a:pos x="462" y="769"/>
                </a:cxn>
                <a:cxn ang="0">
                  <a:pos x="348" y="776"/>
                </a:cxn>
                <a:cxn ang="0">
                  <a:pos x="234" y="787"/>
                </a:cxn>
                <a:cxn ang="0">
                  <a:pos x="117" y="806"/>
                </a:cxn>
                <a:cxn ang="0">
                  <a:pos x="0" y="827"/>
                </a:cxn>
                <a:cxn ang="0">
                  <a:pos x="0" y="0"/>
                </a:cxn>
              </a:cxnLst>
              <a:rect l="0" t="0" r="r" b="b"/>
              <a:pathLst>
                <a:path w="2600" h="1587">
                  <a:moveTo>
                    <a:pt x="0" y="0"/>
                  </a:moveTo>
                  <a:lnTo>
                    <a:pt x="0" y="0"/>
                  </a:lnTo>
                  <a:lnTo>
                    <a:pt x="63" y="8"/>
                  </a:lnTo>
                  <a:lnTo>
                    <a:pt x="124" y="18"/>
                  </a:lnTo>
                  <a:lnTo>
                    <a:pt x="185" y="28"/>
                  </a:lnTo>
                  <a:lnTo>
                    <a:pt x="246" y="40"/>
                  </a:lnTo>
                  <a:lnTo>
                    <a:pt x="305" y="53"/>
                  </a:lnTo>
                  <a:lnTo>
                    <a:pt x="365" y="64"/>
                  </a:lnTo>
                  <a:lnTo>
                    <a:pt x="480" y="94"/>
                  </a:lnTo>
                  <a:lnTo>
                    <a:pt x="596" y="127"/>
                  </a:lnTo>
                  <a:lnTo>
                    <a:pt x="706" y="162"/>
                  </a:lnTo>
                  <a:lnTo>
                    <a:pt x="815" y="200"/>
                  </a:lnTo>
                  <a:lnTo>
                    <a:pt x="921" y="241"/>
                  </a:lnTo>
                  <a:lnTo>
                    <a:pt x="1025" y="286"/>
                  </a:lnTo>
                  <a:lnTo>
                    <a:pt x="1126" y="330"/>
                  </a:lnTo>
                  <a:lnTo>
                    <a:pt x="1223" y="380"/>
                  </a:lnTo>
                  <a:lnTo>
                    <a:pt x="1319" y="429"/>
                  </a:lnTo>
                  <a:lnTo>
                    <a:pt x="1411" y="482"/>
                  </a:lnTo>
                  <a:lnTo>
                    <a:pt x="1502" y="537"/>
                  </a:lnTo>
                  <a:lnTo>
                    <a:pt x="1588" y="591"/>
                  </a:lnTo>
                  <a:lnTo>
                    <a:pt x="1672" y="649"/>
                  </a:lnTo>
                  <a:lnTo>
                    <a:pt x="1753" y="707"/>
                  </a:lnTo>
                  <a:lnTo>
                    <a:pt x="1831" y="764"/>
                  </a:lnTo>
                  <a:lnTo>
                    <a:pt x="1907" y="824"/>
                  </a:lnTo>
                  <a:lnTo>
                    <a:pt x="1979" y="885"/>
                  </a:lnTo>
                  <a:lnTo>
                    <a:pt x="2047" y="946"/>
                  </a:lnTo>
                  <a:lnTo>
                    <a:pt x="2113" y="1005"/>
                  </a:lnTo>
                  <a:lnTo>
                    <a:pt x="2177" y="1066"/>
                  </a:lnTo>
                  <a:lnTo>
                    <a:pt x="2237" y="1128"/>
                  </a:lnTo>
                  <a:lnTo>
                    <a:pt x="2293" y="1189"/>
                  </a:lnTo>
                  <a:lnTo>
                    <a:pt x="2347" y="1248"/>
                  </a:lnTo>
                  <a:lnTo>
                    <a:pt x="2397" y="1308"/>
                  </a:lnTo>
                  <a:lnTo>
                    <a:pt x="2445" y="1365"/>
                  </a:lnTo>
                  <a:lnTo>
                    <a:pt x="2488" y="1423"/>
                  </a:lnTo>
                  <a:lnTo>
                    <a:pt x="2529" y="1479"/>
                  </a:lnTo>
                  <a:lnTo>
                    <a:pt x="2565" y="1534"/>
                  </a:lnTo>
                  <a:lnTo>
                    <a:pt x="2600" y="1587"/>
                  </a:lnTo>
                  <a:lnTo>
                    <a:pt x="2600" y="1587"/>
                  </a:lnTo>
                  <a:lnTo>
                    <a:pt x="2570" y="1555"/>
                  </a:lnTo>
                  <a:lnTo>
                    <a:pt x="2535" y="1522"/>
                  </a:lnTo>
                  <a:lnTo>
                    <a:pt x="2497" y="1487"/>
                  </a:lnTo>
                  <a:lnTo>
                    <a:pt x="2455" y="1451"/>
                  </a:lnTo>
                  <a:lnTo>
                    <a:pt x="2408" y="1413"/>
                  </a:lnTo>
                  <a:lnTo>
                    <a:pt x="2359" y="1375"/>
                  </a:lnTo>
                  <a:lnTo>
                    <a:pt x="2304" y="1336"/>
                  </a:lnTo>
                  <a:lnTo>
                    <a:pt x="2247" y="1294"/>
                  </a:lnTo>
                  <a:lnTo>
                    <a:pt x="2185" y="1255"/>
                  </a:lnTo>
                  <a:lnTo>
                    <a:pt x="2119" y="1215"/>
                  </a:lnTo>
                  <a:lnTo>
                    <a:pt x="2052" y="1174"/>
                  </a:lnTo>
                  <a:lnTo>
                    <a:pt x="1981" y="1134"/>
                  </a:lnTo>
                  <a:lnTo>
                    <a:pt x="1905" y="1096"/>
                  </a:lnTo>
                  <a:lnTo>
                    <a:pt x="1827" y="1058"/>
                  </a:lnTo>
                  <a:lnTo>
                    <a:pt x="1746" y="1020"/>
                  </a:lnTo>
                  <a:lnTo>
                    <a:pt x="1662" y="986"/>
                  </a:lnTo>
                  <a:lnTo>
                    <a:pt x="1576" y="953"/>
                  </a:lnTo>
                  <a:lnTo>
                    <a:pt x="1486" y="921"/>
                  </a:lnTo>
                  <a:lnTo>
                    <a:pt x="1393" y="891"/>
                  </a:lnTo>
                  <a:lnTo>
                    <a:pt x="1299" y="865"/>
                  </a:lnTo>
                  <a:lnTo>
                    <a:pt x="1202" y="840"/>
                  </a:lnTo>
                  <a:lnTo>
                    <a:pt x="1103" y="819"/>
                  </a:lnTo>
                  <a:lnTo>
                    <a:pt x="1000" y="801"/>
                  </a:lnTo>
                  <a:lnTo>
                    <a:pt x="896" y="787"/>
                  </a:lnTo>
                  <a:lnTo>
                    <a:pt x="843" y="781"/>
                  </a:lnTo>
                  <a:lnTo>
                    <a:pt x="791" y="776"/>
                  </a:lnTo>
                  <a:lnTo>
                    <a:pt x="738" y="773"/>
                  </a:lnTo>
                  <a:lnTo>
                    <a:pt x="683" y="769"/>
                  </a:lnTo>
                  <a:lnTo>
                    <a:pt x="629" y="768"/>
                  </a:lnTo>
                  <a:lnTo>
                    <a:pt x="573" y="768"/>
                  </a:lnTo>
                  <a:lnTo>
                    <a:pt x="518" y="768"/>
                  </a:lnTo>
                  <a:lnTo>
                    <a:pt x="462" y="769"/>
                  </a:lnTo>
                  <a:lnTo>
                    <a:pt x="406" y="773"/>
                  </a:lnTo>
                  <a:lnTo>
                    <a:pt x="348" y="776"/>
                  </a:lnTo>
                  <a:lnTo>
                    <a:pt x="292" y="781"/>
                  </a:lnTo>
                  <a:lnTo>
                    <a:pt x="234" y="787"/>
                  </a:lnTo>
                  <a:lnTo>
                    <a:pt x="177" y="796"/>
                  </a:lnTo>
                  <a:lnTo>
                    <a:pt x="117" y="806"/>
                  </a:lnTo>
                  <a:lnTo>
                    <a:pt x="59" y="816"/>
                  </a:lnTo>
                  <a:lnTo>
                    <a:pt x="0" y="827"/>
                  </a:lnTo>
                  <a:lnTo>
                    <a:pt x="0" y="0"/>
                  </a:lnTo>
                  <a:lnTo>
                    <a:pt x="0" y="0"/>
                  </a:lnTo>
                  <a:close/>
                </a:path>
              </a:pathLst>
            </a:custGeom>
            <a:solidFill>
              <a:schemeClr val="accent2">
                <a:lumMod val="20000"/>
                <a:lumOff val="80000"/>
              </a:schemeClr>
            </a:solidFill>
            <a:ln w="9525">
              <a:noFill/>
              <a:round/>
              <a:headEnd/>
              <a:tailEnd/>
            </a:ln>
          </p:spPr>
          <p:txBody>
            <a:bodyPr/>
            <a:lstStyle/>
            <a:p>
              <a:pPr>
                <a:defRPr/>
              </a:pPr>
              <a:endParaRPr lang="en-US">
                <a:latin typeface="Arial" charset="0"/>
                <a:cs typeface="Arial" charset="0"/>
              </a:endParaRPr>
            </a:p>
          </p:txBody>
        </p:sp>
        <p:sp>
          <p:nvSpPr>
            <p:cNvPr id="14" name="Freeform 8"/>
            <p:cNvSpPr>
              <a:spLocks/>
            </p:cNvSpPr>
            <p:nvPr userDrawn="1"/>
          </p:nvSpPr>
          <p:spPr bwMode="auto">
            <a:xfrm>
              <a:off x="0" y="4979648"/>
              <a:ext cx="3182621" cy="6520456"/>
            </a:xfrm>
            <a:custGeom>
              <a:avLst/>
              <a:gdLst/>
              <a:ahLst/>
              <a:cxnLst>
                <a:cxn ang="0">
                  <a:pos x="0" y="776"/>
                </a:cxn>
                <a:cxn ang="0">
                  <a:pos x="0" y="776"/>
                </a:cxn>
                <a:cxn ang="0">
                  <a:pos x="38" y="703"/>
                </a:cxn>
                <a:cxn ang="0">
                  <a:pos x="78" y="634"/>
                </a:cxn>
                <a:cxn ang="0">
                  <a:pos x="119" y="566"/>
                </a:cxn>
                <a:cxn ang="0">
                  <a:pos x="162" y="502"/>
                </a:cxn>
                <a:cxn ang="0">
                  <a:pos x="208" y="441"/>
                </a:cxn>
                <a:cxn ang="0">
                  <a:pos x="256" y="381"/>
                </a:cxn>
                <a:cxn ang="0">
                  <a:pos x="305" y="327"/>
                </a:cxn>
                <a:cxn ang="0">
                  <a:pos x="330" y="300"/>
                </a:cxn>
                <a:cxn ang="0">
                  <a:pos x="357" y="274"/>
                </a:cxn>
                <a:cxn ang="0">
                  <a:pos x="385" y="249"/>
                </a:cxn>
                <a:cxn ang="0">
                  <a:pos x="411" y="226"/>
                </a:cxn>
                <a:cxn ang="0">
                  <a:pos x="439" y="203"/>
                </a:cxn>
                <a:cxn ang="0">
                  <a:pos x="469" y="182"/>
                </a:cxn>
                <a:cxn ang="0">
                  <a:pos x="497" y="160"/>
                </a:cxn>
                <a:cxn ang="0">
                  <a:pos x="527" y="140"/>
                </a:cxn>
                <a:cxn ang="0">
                  <a:pos x="558" y="122"/>
                </a:cxn>
                <a:cxn ang="0">
                  <a:pos x="588" y="104"/>
                </a:cxn>
                <a:cxn ang="0">
                  <a:pos x="619" y="87"/>
                </a:cxn>
                <a:cxn ang="0">
                  <a:pos x="652" y="71"/>
                </a:cxn>
                <a:cxn ang="0">
                  <a:pos x="685" y="56"/>
                </a:cxn>
                <a:cxn ang="0">
                  <a:pos x="718" y="43"/>
                </a:cxn>
                <a:cxn ang="0">
                  <a:pos x="751" y="31"/>
                </a:cxn>
                <a:cxn ang="0">
                  <a:pos x="786" y="20"/>
                </a:cxn>
                <a:cxn ang="0">
                  <a:pos x="822" y="10"/>
                </a:cxn>
                <a:cxn ang="0">
                  <a:pos x="857" y="0"/>
                </a:cxn>
                <a:cxn ang="0">
                  <a:pos x="857" y="0"/>
                </a:cxn>
                <a:cxn ang="0">
                  <a:pos x="806" y="46"/>
                </a:cxn>
                <a:cxn ang="0">
                  <a:pos x="754" y="94"/>
                </a:cxn>
                <a:cxn ang="0">
                  <a:pos x="706" y="144"/>
                </a:cxn>
                <a:cxn ang="0">
                  <a:pos x="660" y="196"/>
                </a:cxn>
                <a:cxn ang="0">
                  <a:pos x="617" y="249"/>
                </a:cxn>
                <a:cxn ang="0">
                  <a:pos x="576" y="304"/>
                </a:cxn>
                <a:cxn ang="0">
                  <a:pos x="536" y="362"/>
                </a:cxn>
                <a:cxn ang="0">
                  <a:pos x="498" y="419"/>
                </a:cxn>
                <a:cxn ang="0">
                  <a:pos x="462" y="479"/>
                </a:cxn>
                <a:cxn ang="0">
                  <a:pos x="429" y="538"/>
                </a:cxn>
                <a:cxn ang="0">
                  <a:pos x="398" y="601"/>
                </a:cxn>
                <a:cxn ang="0">
                  <a:pos x="368" y="664"/>
                </a:cxn>
                <a:cxn ang="0">
                  <a:pos x="340" y="728"/>
                </a:cxn>
                <a:cxn ang="0">
                  <a:pos x="315" y="792"/>
                </a:cxn>
                <a:cxn ang="0">
                  <a:pos x="291" y="858"/>
                </a:cxn>
                <a:cxn ang="0">
                  <a:pos x="269" y="925"/>
                </a:cxn>
                <a:cxn ang="0">
                  <a:pos x="249" y="992"/>
                </a:cxn>
                <a:cxn ang="0">
                  <a:pos x="229" y="1060"/>
                </a:cxn>
                <a:cxn ang="0">
                  <a:pos x="213" y="1128"/>
                </a:cxn>
                <a:cxn ang="0">
                  <a:pos x="198" y="1197"/>
                </a:cxn>
                <a:cxn ang="0">
                  <a:pos x="185" y="1266"/>
                </a:cxn>
                <a:cxn ang="0">
                  <a:pos x="173" y="1336"/>
                </a:cxn>
                <a:cxn ang="0">
                  <a:pos x="162" y="1405"/>
                </a:cxn>
                <a:cxn ang="0">
                  <a:pos x="154" y="1474"/>
                </a:cxn>
                <a:cxn ang="0">
                  <a:pos x="147" y="1544"/>
                </a:cxn>
                <a:cxn ang="0">
                  <a:pos x="140" y="1613"/>
                </a:cxn>
                <a:cxn ang="0">
                  <a:pos x="137" y="1682"/>
                </a:cxn>
                <a:cxn ang="0">
                  <a:pos x="134" y="1752"/>
                </a:cxn>
                <a:cxn ang="0">
                  <a:pos x="132" y="1821"/>
                </a:cxn>
                <a:cxn ang="0">
                  <a:pos x="132" y="1889"/>
                </a:cxn>
                <a:cxn ang="0">
                  <a:pos x="134" y="1956"/>
                </a:cxn>
                <a:cxn ang="0">
                  <a:pos x="135" y="2024"/>
                </a:cxn>
                <a:cxn ang="0">
                  <a:pos x="0" y="2024"/>
                </a:cxn>
                <a:cxn ang="0">
                  <a:pos x="0" y="776"/>
                </a:cxn>
                <a:cxn ang="0">
                  <a:pos x="0" y="776"/>
                </a:cxn>
              </a:cxnLst>
              <a:rect l="0" t="0" r="r" b="b"/>
              <a:pathLst>
                <a:path w="857" h="2024">
                  <a:moveTo>
                    <a:pt x="0" y="776"/>
                  </a:moveTo>
                  <a:lnTo>
                    <a:pt x="0" y="776"/>
                  </a:lnTo>
                  <a:lnTo>
                    <a:pt x="38" y="703"/>
                  </a:lnTo>
                  <a:lnTo>
                    <a:pt x="78" y="634"/>
                  </a:lnTo>
                  <a:lnTo>
                    <a:pt x="119" y="566"/>
                  </a:lnTo>
                  <a:lnTo>
                    <a:pt x="162" y="502"/>
                  </a:lnTo>
                  <a:lnTo>
                    <a:pt x="208" y="441"/>
                  </a:lnTo>
                  <a:lnTo>
                    <a:pt x="256" y="381"/>
                  </a:lnTo>
                  <a:lnTo>
                    <a:pt x="305" y="327"/>
                  </a:lnTo>
                  <a:lnTo>
                    <a:pt x="330" y="300"/>
                  </a:lnTo>
                  <a:lnTo>
                    <a:pt x="357" y="274"/>
                  </a:lnTo>
                  <a:lnTo>
                    <a:pt x="385" y="249"/>
                  </a:lnTo>
                  <a:lnTo>
                    <a:pt x="411" y="226"/>
                  </a:lnTo>
                  <a:lnTo>
                    <a:pt x="439" y="203"/>
                  </a:lnTo>
                  <a:lnTo>
                    <a:pt x="469" y="182"/>
                  </a:lnTo>
                  <a:lnTo>
                    <a:pt x="497" y="160"/>
                  </a:lnTo>
                  <a:lnTo>
                    <a:pt x="527" y="140"/>
                  </a:lnTo>
                  <a:lnTo>
                    <a:pt x="558" y="122"/>
                  </a:lnTo>
                  <a:lnTo>
                    <a:pt x="588" y="104"/>
                  </a:lnTo>
                  <a:lnTo>
                    <a:pt x="619" y="87"/>
                  </a:lnTo>
                  <a:lnTo>
                    <a:pt x="652" y="71"/>
                  </a:lnTo>
                  <a:lnTo>
                    <a:pt x="685" y="56"/>
                  </a:lnTo>
                  <a:lnTo>
                    <a:pt x="718" y="43"/>
                  </a:lnTo>
                  <a:lnTo>
                    <a:pt x="751" y="31"/>
                  </a:lnTo>
                  <a:lnTo>
                    <a:pt x="786" y="20"/>
                  </a:lnTo>
                  <a:lnTo>
                    <a:pt x="822" y="10"/>
                  </a:lnTo>
                  <a:lnTo>
                    <a:pt x="857" y="0"/>
                  </a:lnTo>
                  <a:lnTo>
                    <a:pt x="857" y="0"/>
                  </a:lnTo>
                  <a:lnTo>
                    <a:pt x="806" y="46"/>
                  </a:lnTo>
                  <a:lnTo>
                    <a:pt x="754" y="94"/>
                  </a:lnTo>
                  <a:lnTo>
                    <a:pt x="706" y="144"/>
                  </a:lnTo>
                  <a:lnTo>
                    <a:pt x="660" y="196"/>
                  </a:lnTo>
                  <a:lnTo>
                    <a:pt x="617" y="249"/>
                  </a:lnTo>
                  <a:lnTo>
                    <a:pt x="576" y="304"/>
                  </a:lnTo>
                  <a:lnTo>
                    <a:pt x="536" y="362"/>
                  </a:lnTo>
                  <a:lnTo>
                    <a:pt x="498" y="419"/>
                  </a:lnTo>
                  <a:lnTo>
                    <a:pt x="462" y="479"/>
                  </a:lnTo>
                  <a:lnTo>
                    <a:pt x="429" y="538"/>
                  </a:lnTo>
                  <a:lnTo>
                    <a:pt x="398" y="601"/>
                  </a:lnTo>
                  <a:lnTo>
                    <a:pt x="368" y="664"/>
                  </a:lnTo>
                  <a:lnTo>
                    <a:pt x="340" y="728"/>
                  </a:lnTo>
                  <a:lnTo>
                    <a:pt x="315" y="792"/>
                  </a:lnTo>
                  <a:lnTo>
                    <a:pt x="291" y="858"/>
                  </a:lnTo>
                  <a:lnTo>
                    <a:pt x="269" y="925"/>
                  </a:lnTo>
                  <a:lnTo>
                    <a:pt x="249" y="992"/>
                  </a:lnTo>
                  <a:lnTo>
                    <a:pt x="229" y="1060"/>
                  </a:lnTo>
                  <a:lnTo>
                    <a:pt x="213" y="1128"/>
                  </a:lnTo>
                  <a:lnTo>
                    <a:pt x="198" y="1197"/>
                  </a:lnTo>
                  <a:lnTo>
                    <a:pt x="185" y="1266"/>
                  </a:lnTo>
                  <a:lnTo>
                    <a:pt x="173" y="1336"/>
                  </a:lnTo>
                  <a:lnTo>
                    <a:pt x="162" y="1405"/>
                  </a:lnTo>
                  <a:lnTo>
                    <a:pt x="154" y="1474"/>
                  </a:lnTo>
                  <a:lnTo>
                    <a:pt x="147" y="1544"/>
                  </a:lnTo>
                  <a:lnTo>
                    <a:pt x="140" y="1613"/>
                  </a:lnTo>
                  <a:lnTo>
                    <a:pt x="137" y="1682"/>
                  </a:lnTo>
                  <a:lnTo>
                    <a:pt x="134" y="1752"/>
                  </a:lnTo>
                  <a:lnTo>
                    <a:pt x="132" y="1821"/>
                  </a:lnTo>
                  <a:lnTo>
                    <a:pt x="132" y="1889"/>
                  </a:lnTo>
                  <a:lnTo>
                    <a:pt x="134" y="1956"/>
                  </a:lnTo>
                  <a:lnTo>
                    <a:pt x="135" y="2024"/>
                  </a:lnTo>
                  <a:lnTo>
                    <a:pt x="0" y="2024"/>
                  </a:lnTo>
                  <a:lnTo>
                    <a:pt x="0" y="776"/>
                  </a:lnTo>
                  <a:lnTo>
                    <a:pt x="0" y="776"/>
                  </a:lnTo>
                  <a:close/>
                </a:path>
              </a:pathLst>
            </a:custGeom>
            <a:solidFill>
              <a:schemeClr val="accent2">
                <a:lumMod val="40000"/>
                <a:lumOff val="60000"/>
                <a:alpha val="44000"/>
              </a:schemeClr>
            </a:solidFill>
            <a:ln w="9525">
              <a:noFill/>
              <a:round/>
              <a:headEnd/>
              <a:tailEnd/>
            </a:ln>
          </p:spPr>
          <p:txBody>
            <a:bodyPr/>
            <a:lstStyle/>
            <a:p>
              <a:pPr>
                <a:defRPr/>
              </a:pPr>
              <a:endParaRPr lang="en-US">
                <a:latin typeface="Arial" charset="0"/>
                <a:cs typeface="Arial" charset="0"/>
              </a:endParaRPr>
            </a:p>
          </p:txBody>
        </p:sp>
        <p:sp>
          <p:nvSpPr>
            <p:cNvPr id="15" name="Freeform 9"/>
            <p:cNvSpPr>
              <a:spLocks/>
            </p:cNvSpPr>
            <p:nvPr userDrawn="1"/>
          </p:nvSpPr>
          <p:spPr bwMode="auto">
            <a:xfrm>
              <a:off x="0" y="3372643"/>
              <a:ext cx="2894584" cy="2154524"/>
            </a:xfrm>
            <a:custGeom>
              <a:avLst/>
              <a:gdLst/>
              <a:ahLst/>
              <a:cxnLst>
                <a:cxn ang="0">
                  <a:pos x="0" y="118"/>
                </a:cxn>
                <a:cxn ang="0">
                  <a:pos x="165" y="69"/>
                </a:cxn>
                <a:cxn ang="0">
                  <a:pos x="327" y="33"/>
                </a:cxn>
                <a:cxn ang="0">
                  <a:pos x="487" y="11"/>
                </a:cxn>
                <a:cxn ang="0">
                  <a:pos x="645" y="1"/>
                </a:cxn>
                <a:cxn ang="0">
                  <a:pos x="797" y="1"/>
                </a:cxn>
                <a:cxn ang="0">
                  <a:pos x="946" y="13"/>
                </a:cxn>
                <a:cxn ang="0">
                  <a:pos x="1088" y="33"/>
                </a:cxn>
                <a:cxn ang="0">
                  <a:pos x="1225" y="62"/>
                </a:cxn>
                <a:cxn ang="0">
                  <a:pos x="1352" y="97"/>
                </a:cxn>
                <a:cxn ang="0">
                  <a:pos x="1472" y="138"/>
                </a:cxn>
                <a:cxn ang="0">
                  <a:pos x="1585" y="184"/>
                </a:cxn>
                <a:cxn ang="0">
                  <a:pos x="1685" y="236"/>
                </a:cxn>
                <a:cxn ang="0">
                  <a:pos x="1776" y="288"/>
                </a:cxn>
                <a:cxn ang="0">
                  <a:pos x="1854" y="343"/>
                </a:cxn>
                <a:cxn ang="0">
                  <a:pos x="1921" y="399"/>
                </a:cxn>
                <a:cxn ang="0">
                  <a:pos x="1974" y="455"/>
                </a:cxn>
                <a:cxn ang="0">
                  <a:pos x="1920" y="434"/>
                </a:cxn>
                <a:cxn ang="0">
                  <a:pos x="1804" y="394"/>
                </a:cxn>
                <a:cxn ang="0">
                  <a:pos x="1680" y="361"/>
                </a:cxn>
                <a:cxn ang="0">
                  <a:pos x="1548" y="338"/>
                </a:cxn>
                <a:cxn ang="0">
                  <a:pos x="1413" y="323"/>
                </a:cxn>
                <a:cxn ang="0">
                  <a:pos x="1273" y="321"/>
                </a:cxn>
                <a:cxn ang="0">
                  <a:pos x="1132" y="331"/>
                </a:cxn>
                <a:cxn ang="0">
                  <a:pos x="990" y="356"/>
                </a:cxn>
                <a:cxn ang="0">
                  <a:pos x="919" y="374"/>
                </a:cxn>
                <a:cxn ang="0">
                  <a:pos x="850" y="396"/>
                </a:cxn>
                <a:cxn ang="0">
                  <a:pos x="781" y="424"/>
                </a:cxn>
                <a:cxn ang="0">
                  <a:pos x="711" y="455"/>
                </a:cxn>
                <a:cxn ang="0">
                  <a:pos x="645" y="490"/>
                </a:cxn>
                <a:cxn ang="0">
                  <a:pos x="579" y="531"/>
                </a:cxn>
                <a:cxn ang="0">
                  <a:pos x="515" y="577"/>
                </a:cxn>
                <a:cxn ang="0">
                  <a:pos x="452" y="629"/>
                </a:cxn>
                <a:cxn ang="0">
                  <a:pos x="391" y="685"/>
                </a:cxn>
                <a:cxn ang="0">
                  <a:pos x="333" y="747"/>
                </a:cxn>
                <a:cxn ang="0">
                  <a:pos x="277" y="815"/>
                </a:cxn>
                <a:cxn ang="0">
                  <a:pos x="223" y="889"/>
                </a:cxn>
                <a:cxn ang="0">
                  <a:pos x="172" y="970"/>
                </a:cxn>
                <a:cxn ang="0">
                  <a:pos x="124" y="1056"/>
                </a:cxn>
                <a:cxn ang="0">
                  <a:pos x="79" y="1150"/>
                </a:cxn>
                <a:cxn ang="0">
                  <a:pos x="38" y="1249"/>
                </a:cxn>
                <a:cxn ang="0">
                  <a:pos x="0" y="1357"/>
                </a:cxn>
                <a:cxn ang="0">
                  <a:pos x="0" y="118"/>
                </a:cxn>
              </a:cxnLst>
              <a:rect l="0" t="0" r="r" b="b"/>
              <a:pathLst>
                <a:path w="1974" h="1357">
                  <a:moveTo>
                    <a:pt x="0" y="118"/>
                  </a:moveTo>
                  <a:lnTo>
                    <a:pt x="0" y="118"/>
                  </a:lnTo>
                  <a:lnTo>
                    <a:pt x="83" y="92"/>
                  </a:lnTo>
                  <a:lnTo>
                    <a:pt x="165" y="69"/>
                  </a:lnTo>
                  <a:lnTo>
                    <a:pt x="246" y="49"/>
                  </a:lnTo>
                  <a:lnTo>
                    <a:pt x="327" y="33"/>
                  </a:lnTo>
                  <a:lnTo>
                    <a:pt x="408" y="21"/>
                  </a:lnTo>
                  <a:lnTo>
                    <a:pt x="487" y="11"/>
                  </a:lnTo>
                  <a:lnTo>
                    <a:pt x="566" y="5"/>
                  </a:lnTo>
                  <a:lnTo>
                    <a:pt x="645" y="1"/>
                  </a:lnTo>
                  <a:lnTo>
                    <a:pt x="721" y="0"/>
                  </a:lnTo>
                  <a:lnTo>
                    <a:pt x="797" y="1"/>
                  </a:lnTo>
                  <a:lnTo>
                    <a:pt x="873" y="6"/>
                  </a:lnTo>
                  <a:lnTo>
                    <a:pt x="946" y="13"/>
                  </a:lnTo>
                  <a:lnTo>
                    <a:pt x="1018" y="23"/>
                  </a:lnTo>
                  <a:lnTo>
                    <a:pt x="1088" y="33"/>
                  </a:lnTo>
                  <a:lnTo>
                    <a:pt x="1157" y="47"/>
                  </a:lnTo>
                  <a:lnTo>
                    <a:pt x="1225" y="62"/>
                  </a:lnTo>
                  <a:lnTo>
                    <a:pt x="1289" y="79"/>
                  </a:lnTo>
                  <a:lnTo>
                    <a:pt x="1352" y="97"/>
                  </a:lnTo>
                  <a:lnTo>
                    <a:pt x="1413" y="117"/>
                  </a:lnTo>
                  <a:lnTo>
                    <a:pt x="1472" y="138"/>
                  </a:lnTo>
                  <a:lnTo>
                    <a:pt x="1530" y="161"/>
                  </a:lnTo>
                  <a:lnTo>
                    <a:pt x="1585" y="184"/>
                  </a:lnTo>
                  <a:lnTo>
                    <a:pt x="1636" y="209"/>
                  </a:lnTo>
                  <a:lnTo>
                    <a:pt x="1685" y="236"/>
                  </a:lnTo>
                  <a:lnTo>
                    <a:pt x="1732" y="262"/>
                  </a:lnTo>
                  <a:lnTo>
                    <a:pt x="1776" y="288"/>
                  </a:lnTo>
                  <a:lnTo>
                    <a:pt x="1816" y="315"/>
                  </a:lnTo>
                  <a:lnTo>
                    <a:pt x="1854" y="343"/>
                  </a:lnTo>
                  <a:lnTo>
                    <a:pt x="1888" y="371"/>
                  </a:lnTo>
                  <a:lnTo>
                    <a:pt x="1921" y="399"/>
                  </a:lnTo>
                  <a:lnTo>
                    <a:pt x="1949" y="427"/>
                  </a:lnTo>
                  <a:lnTo>
                    <a:pt x="1974" y="455"/>
                  </a:lnTo>
                  <a:lnTo>
                    <a:pt x="1974" y="455"/>
                  </a:lnTo>
                  <a:lnTo>
                    <a:pt x="1920" y="434"/>
                  </a:lnTo>
                  <a:lnTo>
                    <a:pt x="1864" y="412"/>
                  </a:lnTo>
                  <a:lnTo>
                    <a:pt x="1804" y="394"/>
                  </a:lnTo>
                  <a:lnTo>
                    <a:pt x="1743" y="376"/>
                  </a:lnTo>
                  <a:lnTo>
                    <a:pt x="1680" y="361"/>
                  </a:lnTo>
                  <a:lnTo>
                    <a:pt x="1614" y="348"/>
                  </a:lnTo>
                  <a:lnTo>
                    <a:pt x="1548" y="338"/>
                  </a:lnTo>
                  <a:lnTo>
                    <a:pt x="1481" y="330"/>
                  </a:lnTo>
                  <a:lnTo>
                    <a:pt x="1413" y="323"/>
                  </a:lnTo>
                  <a:lnTo>
                    <a:pt x="1344" y="320"/>
                  </a:lnTo>
                  <a:lnTo>
                    <a:pt x="1273" y="321"/>
                  </a:lnTo>
                  <a:lnTo>
                    <a:pt x="1203" y="325"/>
                  </a:lnTo>
                  <a:lnTo>
                    <a:pt x="1132" y="331"/>
                  </a:lnTo>
                  <a:lnTo>
                    <a:pt x="1061" y="341"/>
                  </a:lnTo>
                  <a:lnTo>
                    <a:pt x="990" y="356"/>
                  </a:lnTo>
                  <a:lnTo>
                    <a:pt x="954" y="364"/>
                  </a:lnTo>
                  <a:lnTo>
                    <a:pt x="919" y="374"/>
                  </a:lnTo>
                  <a:lnTo>
                    <a:pt x="885" y="384"/>
                  </a:lnTo>
                  <a:lnTo>
                    <a:pt x="850" y="396"/>
                  </a:lnTo>
                  <a:lnTo>
                    <a:pt x="815" y="409"/>
                  </a:lnTo>
                  <a:lnTo>
                    <a:pt x="781" y="424"/>
                  </a:lnTo>
                  <a:lnTo>
                    <a:pt x="746" y="439"/>
                  </a:lnTo>
                  <a:lnTo>
                    <a:pt x="711" y="455"/>
                  </a:lnTo>
                  <a:lnTo>
                    <a:pt x="678" y="472"/>
                  </a:lnTo>
                  <a:lnTo>
                    <a:pt x="645" y="490"/>
                  </a:lnTo>
                  <a:lnTo>
                    <a:pt x="612" y="510"/>
                  </a:lnTo>
                  <a:lnTo>
                    <a:pt x="579" y="531"/>
                  </a:lnTo>
                  <a:lnTo>
                    <a:pt x="546" y="554"/>
                  </a:lnTo>
                  <a:lnTo>
                    <a:pt x="515" y="577"/>
                  </a:lnTo>
                  <a:lnTo>
                    <a:pt x="484" y="602"/>
                  </a:lnTo>
                  <a:lnTo>
                    <a:pt x="452" y="629"/>
                  </a:lnTo>
                  <a:lnTo>
                    <a:pt x="421" y="657"/>
                  </a:lnTo>
                  <a:lnTo>
                    <a:pt x="391" y="685"/>
                  </a:lnTo>
                  <a:lnTo>
                    <a:pt x="361" y="716"/>
                  </a:lnTo>
                  <a:lnTo>
                    <a:pt x="333" y="747"/>
                  </a:lnTo>
                  <a:lnTo>
                    <a:pt x="304" y="780"/>
                  </a:lnTo>
                  <a:lnTo>
                    <a:pt x="277" y="815"/>
                  </a:lnTo>
                  <a:lnTo>
                    <a:pt x="249" y="851"/>
                  </a:lnTo>
                  <a:lnTo>
                    <a:pt x="223" y="889"/>
                  </a:lnTo>
                  <a:lnTo>
                    <a:pt x="198" y="929"/>
                  </a:lnTo>
                  <a:lnTo>
                    <a:pt x="172" y="970"/>
                  </a:lnTo>
                  <a:lnTo>
                    <a:pt x="149" y="1012"/>
                  </a:lnTo>
                  <a:lnTo>
                    <a:pt x="124" y="1056"/>
                  </a:lnTo>
                  <a:lnTo>
                    <a:pt x="101" y="1102"/>
                  </a:lnTo>
                  <a:lnTo>
                    <a:pt x="79" y="1150"/>
                  </a:lnTo>
                  <a:lnTo>
                    <a:pt x="58" y="1198"/>
                  </a:lnTo>
                  <a:lnTo>
                    <a:pt x="38" y="1249"/>
                  </a:lnTo>
                  <a:lnTo>
                    <a:pt x="18" y="1302"/>
                  </a:lnTo>
                  <a:lnTo>
                    <a:pt x="0" y="1357"/>
                  </a:lnTo>
                  <a:lnTo>
                    <a:pt x="0" y="118"/>
                  </a:lnTo>
                  <a:lnTo>
                    <a:pt x="0" y="118"/>
                  </a:lnTo>
                  <a:close/>
                </a:path>
              </a:pathLst>
            </a:custGeom>
            <a:solidFill>
              <a:schemeClr val="accent2">
                <a:lumMod val="40000"/>
                <a:lumOff val="60000"/>
              </a:schemeClr>
            </a:solidFill>
            <a:ln w="9525">
              <a:noFill/>
              <a:round/>
              <a:headEnd/>
              <a:tailEnd/>
            </a:ln>
          </p:spPr>
          <p:txBody>
            <a:bodyPr/>
            <a:lstStyle/>
            <a:p>
              <a:pPr>
                <a:defRPr/>
              </a:pPr>
              <a:endParaRPr lang="en-US">
                <a:latin typeface="Arial" charset="0"/>
                <a:cs typeface="Arial" charset="0"/>
              </a:endParaRPr>
            </a:p>
          </p:txBody>
        </p:sp>
        <p:sp>
          <p:nvSpPr>
            <p:cNvPr id="16" name="Freeform 10"/>
            <p:cNvSpPr>
              <a:spLocks/>
            </p:cNvSpPr>
            <p:nvPr userDrawn="1"/>
          </p:nvSpPr>
          <p:spPr bwMode="auto">
            <a:xfrm>
              <a:off x="1504189" y="5587609"/>
              <a:ext cx="6518147" cy="5912495"/>
            </a:xfrm>
            <a:custGeom>
              <a:avLst/>
              <a:gdLst/>
              <a:ahLst/>
              <a:cxnLst>
                <a:cxn ang="0">
                  <a:pos x="1377" y="130"/>
                </a:cxn>
                <a:cxn ang="0">
                  <a:pos x="1299" y="89"/>
                </a:cxn>
                <a:cxn ang="0">
                  <a:pos x="1220" y="56"/>
                </a:cxn>
                <a:cxn ang="0">
                  <a:pos x="1137" y="30"/>
                </a:cxn>
                <a:cxn ang="0">
                  <a:pos x="1052" y="11"/>
                </a:cxn>
                <a:cxn ang="0">
                  <a:pos x="966" y="2"/>
                </a:cxn>
                <a:cxn ang="0">
                  <a:pos x="880" y="0"/>
                </a:cxn>
                <a:cxn ang="0">
                  <a:pos x="794" y="5"/>
                </a:cxn>
                <a:cxn ang="0">
                  <a:pos x="708" y="18"/>
                </a:cxn>
                <a:cxn ang="0">
                  <a:pos x="624" y="40"/>
                </a:cxn>
                <a:cxn ang="0">
                  <a:pos x="543" y="69"/>
                </a:cxn>
                <a:cxn ang="0">
                  <a:pos x="466" y="107"/>
                </a:cxn>
                <a:cxn ang="0">
                  <a:pos x="391" y="155"/>
                </a:cxn>
                <a:cxn ang="0">
                  <a:pos x="322" y="210"/>
                </a:cxn>
                <a:cxn ang="0">
                  <a:pos x="258" y="272"/>
                </a:cxn>
                <a:cxn ang="0">
                  <a:pos x="200" y="345"/>
                </a:cxn>
                <a:cxn ang="0">
                  <a:pos x="149" y="426"/>
                </a:cxn>
                <a:cxn ang="0">
                  <a:pos x="124" y="472"/>
                </a:cxn>
                <a:cxn ang="0">
                  <a:pos x="83" y="568"/>
                </a:cxn>
                <a:cxn ang="0">
                  <a:pos x="48" y="667"/>
                </a:cxn>
                <a:cxn ang="0">
                  <a:pos x="23" y="769"/>
                </a:cxn>
                <a:cxn ang="0">
                  <a:pos x="7" y="875"/>
                </a:cxn>
                <a:cxn ang="0">
                  <a:pos x="0" y="982"/>
                </a:cxn>
                <a:cxn ang="0">
                  <a:pos x="2" y="1090"/>
                </a:cxn>
                <a:cxn ang="0">
                  <a:pos x="12" y="1200"/>
                </a:cxn>
                <a:cxn ang="0">
                  <a:pos x="31" y="1311"/>
                </a:cxn>
                <a:cxn ang="0">
                  <a:pos x="61" y="1420"/>
                </a:cxn>
                <a:cxn ang="0">
                  <a:pos x="101" y="1529"/>
                </a:cxn>
                <a:cxn ang="0">
                  <a:pos x="149" y="1636"/>
                </a:cxn>
                <a:cxn ang="0">
                  <a:pos x="206" y="1742"/>
                </a:cxn>
                <a:cxn ang="0">
                  <a:pos x="274" y="1844"/>
                </a:cxn>
                <a:cxn ang="0">
                  <a:pos x="353" y="1943"/>
                </a:cxn>
                <a:cxn ang="0">
                  <a:pos x="441" y="2039"/>
                </a:cxn>
                <a:cxn ang="0">
                  <a:pos x="2552" y="2085"/>
                </a:cxn>
                <a:cxn ang="0">
                  <a:pos x="2526" y="2070"/>
                </a:cxn>
                <a:cxn ang="0">
                  <a:pos x="2336" y="1955"/>
                </a:cxn>
                <a:cxn ang="0">
                  <a:pos x="2192" y="1860"/>
                </a:cxn>
                <a:cxn ang="0">
                  <a:pos x="2025" y="1748"/>
                </a:cxn>
                <a:cxn ang="0">
                  <a:pos x="1849" y="1619"/>
                </a:cxn>
                <a:cxn ang="0">
                  <a:pos x="1667" y="1477"/>
                </a:cxn>
                <a:cxn ang="0">
                  <a:pos x="1492" y="1326"/>
                </a:cxn>
                <a:cxn ang="0">
                  <a:pos x="1410" y="1246"/>
                </a:cxn>
                <a:cxn ang="0">
                  <a:pos x="1332" y="1167"/>
                </a:cxn>
                <a:cxn ang="0">
                  <a:pos x="1261" y="1086"/>
                </a:cxn>
                <a:cxn ang="0">
                  <a:pos x="1195" y="1004"/>
                </a:cxn>
                <a:cxn ang="0">
                  <a:pos x="1139" y="923"/>
                </a:cxn>
                <a:cxn ang="0">
                  <a:pos x="1091" y="840"/>
                </a:cxn>
                <a:cxn ang="0">
                  <a:pos x="1055" y="761"/>
                </a:cxn>
                <a:cxn ang="0">
                  <a:pos x="1030" y="680"/>
                </a:cxn>
                <a:cxn ang="0">
                  <a:pos x="1017" y="602"/>
                </a:cxn>
                <a:cxn ang="0">
                  <a:pos x="1019" y="527"/>
                </a:cxn>
                <a:cxn ang="0">
                  <a:pos x="1028" y="470"/>
                </a:cxn>
                <a:cxn ang="0">
                  <a:pos x="1040" y="434"/>
                </a:cxn>
                <a:cxn ang="0">
                  <a:pos x="1057" y="398"/>
                </a:cxn>
                <a:cxn ang="0">
                  <a:pos x="1076" y="363"/>
                </a:cxn>
                <a:cxn ang="0">
                  <a:pos x="1101" y="330"/>
                </a:cxn>
                <a:cxn ang="0">
                  <a:pos x="1131" y="295"/>
                </a:cxn>
                <a:cxn ang="0">
                  <a:pos x="1182" y="248"/>
                </a:cxn>
                <a:cxn ang="0">
                  <a:pos x="1269" y="186"/>
                </a:cxn>
                <a:cxn ang="0">
                  <a:pos x="1377" y="130"/>
                </a:cxn>
              </a:cxnLst>
              <a:rect l="0" t="0" r="r" b="b"/>
              <a:pathLst>
                <a:path w="2552" h="2085">
                  <a:moveTo>
                    <a:pt x="1377" y="130"/>
                  </a:moveTo>
                  <a:lnTo>
                    <a:pt x="1377" y="130"/>
                  </a:lnTo>
                  <a:lnTo>
                    <a:pt x="1339" y="109"/>
                  </a:lnTo>
                  <a:lnTo>
                    <a:pt x="1299" y="89"/>
                  </a:lnTo>
                  <a:lnTo>
                    <a:pt x="1260" y="73"/>
                  </a:lnTo>
                  <a:lnTo>
                    <a:pt x="1220" y="56"/>
                  </a:lnTo>
                  <a:lnTo>
                    <a:pt x="1179" y="43"/>
                  </a:lnTo>
                  <a:lnTo>
                    <a:pt x="1137" y="30"/>
                  </a:lnTo>
                  <a:lnTo>
                    <a:pt x="1094" y="20"/>
                  </a:lnTo>
                  <a:lnTo>
                    <a:pt x="1052" y="11"/>
                  </a:lnTo>
                  <a:lnTo>
                    <a:pt x="1009" y="7"/>
                  </a:lnTo>
                  <a:lnTo>
                    <a:pt x="966" y="2"/>
                  </a:lnTo>
                  <a:lnTo>
                    <a:pt x="923" y="0"/>
                  </a:lnTo>
                  <a:lnTo>
                    <a:pt x="880" y="0"/>
                  </a:lnTo>
                  <a:lnTo>
                    <a:pt x="837" y="2"/>
                  </a:lnTo>
                  <a:lnTo>
                    <a:pt x="794" y="5"/>
                  </a:lnTo>
                  <a:lnTo>
                    <a:pt x="751" y="10"/>
                  </a:lnTo>
                  <a:lnTo>
                    <a:pt x="708" y="18"/>
                  </a:lnTo>
                  <a:lnTo>
                    <a:pt x="667" y="28"/>
                  </a:lnTo>
                  <a:lnTo>
                    <a:pt x="624" y="40"/>
                  </a:lnTo>
                  <a:lnTo>
                    <a:pt x="584" y="54"/>
                  </a:lnTo>
                  <a:lnTo>
                    <a:pt x="543" y="69"/>
                  </a:lnTo>
                  <a:lnTo>
                    <a:pt x="504" y="87"/>
                  </a:lnTo>
                  <a:lnTo>
                    <a:pt x="466" y="107"/>
                  </a:lnTo>
                  <a:lnTo>
                    <a:pt x="428" y="130"/>
                  </a:lnTo>
                  <a:lnTo>
                    <a:pt x="391" y="155"/>
                  </a:lnTo>
                  <a:lnTo>
                    <a:pt x="357" y="182"/>
                  </a:lnTo>
                  <a:lnTo>
                    <a:pt x="322" y="210"/>
                  </a:lnTo>
                  <a:lnTo>
                    <a:pt x="289" y="241"/>
                  </a:lnTo>
                  <a:lnTo>
                    <a:pt x="258" y="272"/>
                  </a:lnTo>
                  <a:lnTo>
                    <a:pt x="228" y="309"/>
                  </a:lnTo>
                  <a:lnTo>
                    <a:pt x="200" y="345"/>
                  </a:lnTo>
                  <a:lnTo>
                    <a:pt x="173" y="385"/>
                  </a:lnTo>
                  <a:lnTo>
                    <a:pt x="149" y="426"/>
                  </a:lnTo>
                  <a:lnTo>
                    <a:pt x="149" y="426"/>
                  </a:lnTo>
                  <a:lnTo>
                    <a:pt x="124" y="472"/>
                  </a:lnTo>
                  <a:lnTo>
                    <a:pt x="102" y="520"/>
                  </a:lnTo>
                  <a:lnTo>
                    <a:pt x="83" y="568"/>
                  </a:lnTo>
                  <a:lnTo>
                    <a:pt x="64" y="617"/>
                  </a:lnTo>
                  <a:lnTo>
                    <a:pt x="48" y="667"/>
                  </a:lnTo>
                  <a:lnTo>
                    <a:pt x="35" y="718"/>
                  </a:lnTo>
                  <a:lnTo>
                    <a:pt x="23" y="769"/>
                  </a:lnTo>
                  <a:lnTo>
                    <a:pt x="15" y="822"/>
                  </a:lnTo>
                  <a:lnTo>
                    <a:pt x="7" y="875"/>
                  </a:lnTo>
                  <a:lnTo>
                    <a:pt x="2" y="928"/>
                  </a:lnTo>
                  <a:lnTo>
                    <a:pt x="0" y="982"/>
                  </a:lnTo>
                  <a:lnTo>
                    <a:pt x="0" y="1035"/>
                  </a:lnTo>
                  <a:lnTo>
                    <a:pt x="2" y="1090"/>
                  </a:lnTo>
                  <a:lnTo>
                    <a:pt x="5" y="1146"/>
                  </a:lnTo>
                  <a:lnTo>
                    <a:pt x="12" y="1200"/>
                  </a:lnTo>
                  <a:lnTo>
                    <a:pt x="22" y="1255"/>
                  </a:lnTo>
                  <a:lnTo>
                    <a:pt x="31" y="1311"/>
                  </a:lnTo>
                  <a:lnTo>
                    <a:pt x="46" y="1365"/>
                  </a:lnTo>
                  <a:lnTo>
                    <a:pt x="61" y="1420"/>
                  </a:lnTo>
                  <a:lnTo>
                    <a:pt x="79" y="1474"/>
                  </a:lnTo>
                  <a:lnTo>
                    <a:pt x="101" y="1529"/>
                  </a:lnTo>
                  <a:lnTo>
                    <a:pt x="124" y="1583"/>
                  </a:lnTo>
                  <a:lnTo>
                    <a:pt x="149" y="1636"/>
                  </a:lnTo>
                  <a:lnTo>
                    <a:pt x="177" y="1689"/>
                  </a:lnTo>
                  <a:lnTo>
                    <a:pt x="206" y="1742"/>
                  </a:lnTo>
                  <a:lnTo>
                    <a:pt x="239" y="1793"/>
                  </a:lnTo>
                  <a:lnTo>
                    <a:pt x="274" y="1844"/>
                  </a:lnTo>
                  <a:lnTo>
                    <a:pt x="312" y="1895"/>
                  </a:lnTo>
                  <a:lnTo>
                    <a:pt x="353" y="1943"/>
                  </a:lnTo>
                  <a:lnTo>
                    <a:pt x="396" y="1993"/>
                  </a:lnTo>
                  <a:lnTo>
                    <a:pt x="441" y="2039"/>
                  </a:lnTo>
                  <a:lnTo>
                    <a:pt x="489" y="2085"/>
                  </a:lnTo>
                  <a:lnTo>
                    <a:pt x="2552" y="2085"/>
                  </a:lnTo>
                  <a:lnTo>
                    <a:pt x="2552" y="2085"/>
                  </a:lnTo>
                  <a:lnTo>
                    <a:pt x="2526" y="2070"/>
                  </a:lnTo>
                  <a:lnTo>
                    <a:pt x="2450" y="2026"/>
                  </a:lnTo>
                  <a:lnTo>
                    <a:pt x="2336" y="1955"/>
                  </a:lnTo>
                  <a:lnTo>
                    <a:pt x="2266" y="1910"/>
                  </a:lnTo>
                  <a:lnTo>
                    <a:pt x="2192" y="1860"/>
                  </a:lnTo>
                  <a:lnTo>
                    <a:pt x="2111" y="1808"/>
                  </a:lnTo>
                  <a:lnTo>
                    <a:pt x="2025" y="1748"/>
                  </a:lnTo>
                  <a:lnTo>
                    <a:pt x="1938" y="1685"/>
                  </a:lnTo>
                  <a:lnTo>
                    <a:pt x="1849" y="1619"/>
                  </a:lnTo>
                  <a:lnTo>
                    <a:pt x="1758" y="1550"/>
                  </a:lnTo>
                  <a:lnTo>
                    <a:pt x="1667" y="1477"/>
                  </a:lnTo>
                  <a:lnTo>
                    <a:pt x="1578" y="1403"/>
                  </a:lnTo>
                  <a:lnTo>
                    <a:pt x="1492" y="1326"/>
                  </a:lnTo>
                  <a:lnTo>
                    <a:pt x="1451" y="1286"/>
                  </a:lnTo>
                  <a:lnTo>
                    <a:pt x="1410" y="1246"/>
                  </a:lnTo>
                  <a:lnTo>
                    <a:pt x="1370" y="1207"/>
                  </a:lnTo>
                  <a:lnTo>
                    <a:pt x="1332" y="1167"/>
                  </a:lnTo>
                  <a:lnTo>
                    <a:pt x="1296" y="1126"/>
                  </a:lnTo>
                  <a:lnTo>
                    <a:pt x="1261" y="1086"/>
                  </a:lnTo>
                  <a:lnTo>
                    <a:pt x="1227" y="1045"/>
                  </a:lnTo>
                  <a:lnTo>
                    <a:pt x="1195" y="1004"/>
                  </a:lnTo>
                  <a:lnTo>
                    <a:pt x="1167" y="962"/>
                  </a:lnTo>
                  <a:lnTo>
                    <a:pt x="1139" y="923"/>
                  </a:lnTo>
                  <a:lnTo>
                    <a:pt x="1114" y="881"/>
                  </a:lnTo>
                  <a:lnTo>
                    <a:pt x="1091" y="840"/>
                  </a:lnTo>
                  <a:lnTo>
                    <a:pt x="1071" y="801"/>
                  </a:lnTo>
                  <a:lnTo>
                    <a:pt x="1055" y="761"/>
                  </a:lnTo>
                  <a:lnTo>
                    <a:pt x="1042" y="720"/>
                  </a:lnTo>
                  <a:lnTo>
                    <a:pt x="1030" y="680"/>
                  </a:lnTo>
                  <a:lnTo>
                    <a:pt x="1022" y="642"/>
                  </a:lnTo>
                  <a:lnTo>
                    <a:pt x="1017" y="602"/>
                  </a:lnTo>
                  <a:lnTo>
                    <a:pt x="1015" y="565"/>
                  </a:lnTo>
                  <a:lnTo>
                    <a:pt x="1019" y="527"/>
                  </a:lnTo>
                  <a:lnTo>
                    <a:pt x="1023" y="489"/>
                  </a:lnTo>
                  <a:lnTo>
                    <a:pt x="1028" y="470"/>
                  </a:lnTo>
                  <a:lnTo>
                    <a:pt x="1033" y="452"/>
                  </a:lnTo>
                  <a:lnTo>
                    <a:pt x="1040" y="434"/>
                  </a:lnTo>
                  <a:lnTo>
                    <a:pt x="1048" y="416"/>
                  </a:lnTo>
                  <a:lnTo>
                    <a:pt x="1057" y="398"/>
                  </a:lnTo>
                  <a:lnTo>
                    <a:pt x="1066" y="381"/>
                  </a:lnTo>
                  <a:lnTo>
                    <a:pt x="1076" y="363"/>
                  </a:lnTo>
                  <a:lnTo>
                    <a:pt x="1088" y="347"/>
                  </a:lnTo>
                  <a:lnTo>
                    <a:pt x="1101" y="330"/>
                  </a:lnTo>
                  <a:lnTo>
                    <a:pt x="1116" y="312"/>
                  </a:lnTo>
                  <a:lnTo>
                    <a:pt x="1131" y="295"/>
                  </a:lnTo>
                  <a:lnTo>
                    <a:pt x="1147" y="281"/>
                  </a:lnTo>
                  <a:lnTo>
                    <a:pt x="1182" y="248"/>
                  </a:lnTo>
                  <a:lnTo>
                    <a:pt x="1223" y="216"/>
                  </a:lnTo>
                  <a:lnTo>
                    <a:pt x="1269" y="186"/>
                  </a:lnTo>
                  <a:lnTo>
                    <a:pt x="1321" y="158"/>
                  </a:lnTo>
                  <a:lnTo>
                    <a:pt x="1377" y="130"/>
                  </a:lnTo>
                  <a:lnTo>
                    <a:pt x="1377" y="130"/>
                  </a:lnTo>
                  <a:close/>
                </a:path>
              </a:pathLst>
            </a:custGeom>
            <a:solidFill>
              <a:schemeClr val="bg1">
                <a:lumMod val="95000"/>
                <a:alpha val="34000"/>
              </a:schemeClr>
            </a:solidFill>
            <a:ln w="9525">
              <a:noFill/>
              <a:round/>
              <a:headEnd/>
              <a:tailEnd/>
            </a:ln>
          </p:spPr>
          <p:txBody>
            <a:bodyPr/>
            <a:lstStyle/>
            <a:p>
              <a:pPr>
                <a:defRPr/>
              </a:pPr>
              <a:endParaRPr lang="en-US">
                <a:latin typeface="Arial" charset="0"/>
                <a:cs typeface="Arial" charset="0"/>
              </a:endParaRPr>
            </a:p>
          </p:txBody>
        </p:sp>
        <p:sp>
          <p:nvSpPr>
            <p:cNvPr id="17" name="Freeform 11"/>
            <p:cNvSpPr>
              <a:spLocks/>
            </p:cNvSpPr>
            <p:nvPr userDrawn="1"/>
          </p:nvSpPr>
          <p:spPr bwMode="auto">
            <a:xfrm>
              <a:off x="1155701" y="5800928"/>
              <a:ext cx="3420872" cy="5699176"/>
            </a:xfrm>
            <a:custGeom>
              <a:avLst/>
              <a:gdLst/>
              <a:ahLst/>
              <a:cxnLst>
                <a:cxn ang="0">
                  <a:pos x="99" y="1804"/>
                </a:cxn>
                <a:cxn ang="0">
                  <a:pos x="57" y="1647"/>
                </a:cxn>
                <a:cxn ang="0">
                  <a:pos x="29" y="1492"/>
                </a:cxn>
                <a:cxn ang="0">
                  <a:pos x="10" y="1342"/>
                </a:cxn>
                <a:cxn ang="0">
                  <a:pos x="1" y="1195"/>
                </a:cxn>
                <a:cxn ang="0">
                  <a:pos x="1" y="1054"/>
                </a:cxn>
                <a:cxn ang="0">
                  <a:pos x="10" y="919"/>
                </a:cxn>
                <a:cxn ang="0">
                  <a:pos x="26" y="790"/>
                </a:cxn>
                <a:cxn ang="0">
                  <a:pos x="49" y="667"/>
                </a:cxn>
                <a:cxn ang="0">
                  <a:pos x="81" y="553"/>
                </a:cxn>
                <a:cxn ang="0">
                  <a:pos x="117" y="445"/>
                </a:cxn>
                <a:cxn ang="0">
                  <a:pos x="158" y="346"/>
                </a:cxn>
                <a:cxn ang="0">
                  <a:pos x="203" y="255"/>
                </a:cxn>
                <a:cxn ang="0">
                  <a:pos x="254" y="176"/>
                </a:cxn>
                <a:cxn ang="0">
                  <a:pos x="307" y="105"/>
                </a:cxn>
                <a:cxn ang="0">
                  <a:pos x="363" y="47"/>
                </a:cxn>
                <a:cxn ang="0">
                  <a:pos x="421" y="0"/>
                </a:cxn>
                <a:cxn ang="0">
                  <a:pos x="383" y="57"/>
                </a:cxn>
                <a:cxn ang="0">
                  <a:pos x="317" y="176"/>
                </a:cxn>
                <a:cxn ang="0">
                  <a:pos x="265" y="298"/>
                </a:cxn>
                <a:cxn ang="0">
                  <a:pos x="226" y="421"/>
                </a:cxn>
                <a:cxn ang="0">
                  <a:pos x="201" y="544"/>
                </a:cxn>
                <a:cxn ang="0">
                  <a:pos x="188" y="667"/>
                </a:cxn>
                <a:cxn ang="0">
                  <a:pos x="186" y="789"/>
                </a:cxn>
                <a:cxn ang="0">
                  <a:pos x="196" y="911"/>
                </a:cxn>
                <a:cxn ang="0">
                  <a:pos x="219" y="1030"/>
                </a:cxn>
                <a:cxn ang="0">
                  <a:pos x="252" y="1147"/>
                </a:cxn>
                <a:cxn ang="0">
                  <a:pos x="297" y="1261"/>
                </a:cxn>
                <a:cxn ang="0">
                  <a:pos x="351" y="1371"/>
                </a:cxn>
                <a:cxn ang="0">
                  <a:pos x="416" y="1477"/>
                </a:cxn>
                <a:cxn ang="0">
                  <a:pos x="492" y="1578"/>
                </a:cxn>
                <a:cxn ang="0">
                  <a:pos x="576" y="1674"/>
                </a:cxn>
                <a:cxn ang="0">
                  <a:pos x="668" y="1763"/>
                </a:cxn>
                <a:cxn ang="0">
                  <a:pos x="99" y="1804"/>
                </a:cxn>
              </a:cxnLst>
              <a:rect l="0" t="0" r="r" b="b"/>
              <a:pathLst>
                <a:path w="718" h="1804">
                  <a:moveTo>
                    <a:pt x="99" y="1804"/>
                  </a:moveTo>
                  <a:lnTo>
                    <a:pt x="99" y="1804"/>
                  </a:lnTo>
                  <a:lnTo>
                    <a:pt x="77" y="1725"/>
                  </a:lnTo>
                  <a:lnTo>
                    <a:pt x="57" y="1647"/>
                  </a:lnTo>
                  <a:lnTo>
                    <a:pt x="43" y="1570"/>
                  </a:lnTo>
                  <a:lnTo>
                    <a:pt x="29" y="1492"/>
                  </a:lnTo>
                  <a:lnTo>
                    <a:pt x="18" y="1416"/>
                  </a:lnTo>
                  <a:lnTo>
                    <a:pt x="10" y="1342"/>
                  </a:lnTo>
                  <a:lnTo>
                    <a:pt x="5" y="1267"/>
                  </a:lnTo>
                  <a:lnTo>
                    <a:pt x="1" y="1195"/>
                  </a:lnTo>
                  <a:lnTo>
                    <a:pt x="0" y="1124"/>
                  </a:lnTo>
                  <a:lnTo>
                    <a:pt x="1" y="1054"/>
                  </a:lnTo>
                  <a:lnTo>
                    <a:pt x="5" y="987"/>
                  </a:lnTo>
                  <a:lnTo>
                    <a:pt x="10" y="919"/>
                  </a:lnTo>
                  <a:lnTo>
                    <a:pt x="18" y="853"/>
                  </a:lnTo>
                  <a:lnTo>
                    <a:pt x="26" y="790"/>
                  </a:lnTo>
                  <a:lnTo>
                    <a:pt x="38" y="728"/>
                  </a:lnTo>
                  <a:lnTo>
                    <a:pt x="49" y="667"/>
                  </a:lnTo>
                  <a:lnTo>
                    <a:pt x="64" y="609"/>
                  </a:lnTo>
                  <a:lnTo>
                    <a:pt x="81" y="553"/>
                  </a:lnTo>
                  <a:lnTo>
                    <a:pt x="97" y="496"/>
                  </a:lnTo>
                  <a:lnTo>
                    <a:pt x="117" y="445"/>
                  </a:lnTo>
                  <a:lnTo>
                    <a:pt x="137" y="394"/>
                  </a:lnTo>
                  <a:lnTo>
                    <a:pt x="158" y="346"/>
                  </a:lnTo>
                  <a:lnTo>
                    <a:pt x="180" y="300"/>
                  </a:lnTo>
                  <a:lnTo>
                    <a:pt x="203" y="255"/>
                  </a:lnTo>
                  <a:lnTo>
                    <a:pt x="227" y="214"/>
                  </a:lnTo>
                  <a:lnTo>
                    <a:pt x="254" y="176"/>
                  </a:lnTo>
                  <a:lnTo>
                    <a:pt x="280" y="140"/>
                  </a:lnTo>
                  <a:lnTo>
                    <a:pt x="307" y="105"/>
                  </a:lnTo>
                  <a:lnTo>
                    <a:pt x="335" y="76"/>
                  </a:lnTo>
                  <a:lnTo>
                    <a:pt x="363" y="47"/>
                  </a:lnTo>
                  <a:lnTo>
                    <a:pt x="391" y="21"/>
                  </a:lnTo>
                  <a:lnTo>
                    <a:pt x="421" y="0"/>
                  </a:lnTo>
                  <a:lnTo>
                    <a:pt x="421" y="0"/>
                  </a:lnTo>
                  <a:lnTo>
                    <a:pt x="383" y="57"/>
                  </a:lnTo>
                  <a:lnTo>
                    <a:pt x="348" y="117"/>
                  </a:lnTo>
                  <a:lnTo>
                    <a:pt x="317" y="176"/>
                  </a:lnTo>
                  <a:lnTo>
                    <a:pt x="289" y="237"/>
                  </a:lnTo>
                  <a:lnTo>
                    <a:pt x="265" y="298"/>
                  </a:lnTo>
                  <a:lnTo>
                    <a:pt x="244" y="359"/>
                  </a:lnTo>
                  <a:lnTo>
                    <a:pt x="226" y="421"/>
                  </a:lnTo>
                  <a:lnTo>
                    <a:pt x="213" y="482"/>
                  </a:lnTo>
                  <a:lnTo>
                    <a:pt x="201" y="544"/>
                  </a:lnTo>
                  <a:lnTo>
                    <a:pt x="193" y="605"/>
                  </a:lnTo>
                  <a:lnTo>
                    <a:pt x="188" y="667"/>
                  </a:lnTo>
                  <a:lnTo>
                    <a:pt x="185" y="728"/>
                  </a:lnTo>
                  <a:lnTo>
                    <a:pt x="186" y="789"/>
                  </a:lnTo>
                  <a:lnTo>
                    <a:pt x="189" y="850"/>
                  </a:lnTo>
                  <a:lnTo>
                    <a:pt x="196" y="911"/>
                  </a:lnTo>
                  <a:lnTo>
                    <a:pt x="206" y="970"/>
                  </a:lnTo>
                  <a:lnTo>
                    <a:pt x="219" y="1030"/>
                  </a:lnTo>
                  <a:lnTo>
                    <a:pt x="234" y="1089"/>
                  </a:lnTo>
                  <a:lnTo>
                    <a:pt x="252" y="1147"/>
                  </a:lnTo>
                  <a:lnTo>
                    <a:pt x="274" y="1205"/>
                  </a:lnTo>
                  <a:lnTo>
                    <a:pt x="297" y="1261"/>
                  </a:lnTo>
                  <a:lnTo>
                    <a:pt x="323" y="1317"/>
                  </a:lnTo>
                  <a:lnTo>
                    <a:pt x="351" y="1371"/>
                  </a:lnTo>
                  <a:lnTo>
                    <a:pt x="383" y="1424"/>
                  </a:lnTo>
                  <a:lnTo>
                    <a:pt x="416" y="1477"/>
                  </a:lnTo>
                  <a:lnTo>
                    <a:pt x="452" y="1528"/>
                  </a:lnTo>
                  <a:lnTo>
                    <a:pt x="492" y="1578"/>
                  </a:lnTo>
                  <a:lnTo>
                    <a:pt x="531" y="1626"/>
                  </a:lnTo>
                  <a:lnTo>
                    <a:pt x="576" y="1674"/>
                  </a:lnTo>
                  <a:lnTo>
                    <a:pt x="620" y="1718"/>
                  </a:lnTo>
                  <a:lnTo>
                    <a:pt x="668" y="1763"/>
                  </a:lnTo>
                  <a:lnTo>
                    <a:pt x="718" y="1804"/>
                  </a:lnTo>
                  <a:lnTo>
                    <a:pt x="99" y="1804"/>
                  </a:lnTo>
                  <a:lnTo>
                    <a:pt x="99" y="1804"/>
                  </a:lnTo>
                  <a:close/>
                </a:path>
              </a:pathLst>
            </a:custGeom>
            <a:solidFill>
              <a:schemeClr val="accent2">
                <a:lumMod val="60000"/>
                <a:lumOff val="40000"/>
                <a:alpha val="37000"/>
              </a:schemeClr>
            </a:solidFill>
            <a:ln w="9525">
              <a:noFill/>
              <a:round/>
              <a:headEnd/>
              <a:tailEnd/>
            </a:ln>
          </p:spPr>
          <p:txBody>
            <a:bodyPr/>
            <a:lstStyle/>
            <a:p>
              <a:pPr>
                <a:defRPr/>
              </a:pPr>
              <a:endParaRPr lang="en-US">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Lst>
  <p:hf sldNum="0" hdr="0" ftr="0" dt="0"/>
  <p:txStyles>
    <p:titleStyle>
      <a:lvl1pPr algn="l" rtl="0" eaLnBrk="1" fontAlgn="base" hangingPunct="1">
        <a:spcBef>
          <a:spcPct val="0"/>
        </a:spcBef>
        <a:spcAft>
          <a:spcPct val="0"/>
        </a:spcAft>
        <a:defRPr sz="4000" kern="1200">
          <a:solidFill>
            <a:srgbClr val="CA4B05"/>
          </a:solidFill>
          <a:latin typeface="+mj-lt"/>
          <a:ea typeface="+mj-ea"/>
          <a:cs typeface="+mj-cs"/>
        </a:defRPr>
      </a:lvl1pPr>
      <a:lvl2pPr algn="l" rtl="0" eaLnBrk="1" fontAlgn="base" hangingPunct="1">
        <a:spcBef>
          <a:spcPct val="0"/>
        </a:spcBef>
        <a:spcAft>
          <a:spcPct val="0"/>
        </a:spcAft>
        <a:defRPr sz="4000">
          <a:solidFill>
            <a:srgbClr val="CA4B05"/>
          </a:solidFill>
          <a:latin typeface="Calibri" pitchFamily="34" charset="0"/>
        </a:defRPr>
      </a:lvl2pPr>
      <a:lvl3pPr algn="l" rtl="0" eaLnBrk="1" fontAlgn="base" hangingPunct="1">
        <a:spcBef>
          <a:spcPct val="0"/>
        </a:spcBef>
        <a:spcAft>
          <a:spcPct val="0"/>
        </a:spcAft>
        <a:defRPr sz="4000">
          <a:solidFill>
            <a:srgbClr val="CA4B05"/>
          </a:solidFill>
          <a:latin typeface="Calibri" pitchFamily="34" charset="0"/>
        </a:defRPr>
      </a:lvl3pPr>
      <a:lvl4pPr algn="l" rtl="0" eaLnBrk="1" fontAlgn="base" hangingPunct="1">
        <a:spcBef>
          <a:spcPct val="0"/>
        </a:spcBef>
        <a:spcAft>
          <a:spcPct val="0"/>
        </a:spcAft>
        <a:defRPr sz="4000">
          <a:solidFill>
            <a:srgbClr val="CA4B05"/>
          </a:solidFill>
          <a:latin typeface="Calibri" pitchFamily="34" charset="0"/>
        </a:defRPr>
      </a:lvl4pPr>
      <a:lvl5pPr algn="l" rtl="0" eaLnBrk="1" fontAlgn="base" hangingPunct="1">
        <a:spcBef>
          <a:spcPct val="0"/>
        </a:spcBef>
        <a:spcAft>
          <a:spcPct val="0"/>
        </a:spcAft>
        <a:defRPr sz="4000">
          <a:solidFill>
            <a:srgbClr val="CA4B05"/>
          </a:solidFill>
          <a:latin typeface="Calibri" pitchFamily="34" charset="0"/>
        </a:defRPr>
      </a:lvl5pPr>
      <a:lvl6pPr marL="457200" algn="l" rtl="0" eaLnBrk="1" fontAlgn="base" hangingPunct="1">
        <a:spcBef>
          <a:spcPct val="0"/>
        </a:spcBef>
        <a:spcAft>
          <a:spcPct val="0"/>
        </a:spcAft>
        <a:defRPr sz="4000">
          <a:solidFill>
            <a:srgbClr val="CA4B05"/>
          </a:solidFill>
          <a:latin typeface="Calibri" pitchFamily="34" charset="0"/>
        </a:defRPr>
      </a:lvl6pPr>
      <a:lvl7pPr marL="914400" algn="l" rtl="0" eaLnBrk="1" fontAlgn="base" hangingPunct="1">
        <a:spcBef>
          <a:spcPct val="0"/>
        </a:spcBef>
        <a:spcAft>
          <a:spcPct val="0"/>
        </a:spcAft>
        <a:defRPr sz="4000">
          <a:solidFill>
            <a:srgbClr val="CA4B05"/>
          </a:solidFill>
          <a:latin typeface="Calibri" pitchFamily="34" charset="0"/>
        </a:defRPr>
      </a:lvl7pPr>
      <a:lvl8pPr marL="1371600" algn="l" rtl="0" eaLnBrk="1" fontAlgn="base" hangingPunct="1">
        <a:spcBef>
          <a:spcPct val="0"/>
        </a:spcBef>
        <a:spcAft>
          <a:spcPct val="0"/>
        </a:spcAft>
        <a:defRPr sz="4000">
          <a:solidFill>
            <a:srgbClr val="CA4B05"/>
          </a:solidFill>
          <a:latin typeface="Calibri" pitchFamily="34" charset="0"/>
        </a:defRPr>
      </a:lvl8pPr>
      <a:lvl9pPr marL="1828800" algn="l" rtl="0" eaLnBrk="1" fontAlgn="base" hangingPunct="1">
        <a:spcBef>
          <a:spcPct val="0"/>
        </a:spcBef>
        <a:spcAft>
          <a:spcPct val="0"/>
        </a:spcAft>
        <a:defRPr sz="4000">
          <a:solidFill>
            <a:srgbClr val="CA4B05"/>
          </a:solidFill>
          <a:latin typeface="Calibri" pitchFamily="34" charset="0"/>
        </a:defRPr>
      </a:lvl9pPr>
    </p:titleStyle>
    <p:bodyStyle>
      <a:lvl1pPr marL="342900" indent="-342900" algn="l" rtl="0" eaLnBrk="1" fontAlgn="base" hangingPunct="1">
        <a:spcBef>
          <a:spcPct val="20000"/>
        </a:spcBef>
        <a:spcAft>
          <a:spcPct val="0"/>
        </a:spcAft>
        <a:buFont typeface="Arial" pitchFamily="34" charset="0"/>
        <a:buChar char="•"/>
        <a:defRPr sz="2400" kern="1200">
          <a:solidFill>
            <a:srgbClr val="5B5C5F"/>
          </a:solidFill>
          <a:latin typeface="+mn-lt"/>
          <a:ea typeface="+mn-ea"/>
          <a:cs typeface="+mn-cs"/>
        </a:defRPr>
      </a:lvl1pPr>
      <a:lvl2pPr marL="742950" indent="-285750" algn="l" rtl="0" eaLnBrk="1" fontAlgn="base" hangingPunct="1">
        <a:spcBef>
          <a:spcPct val="20000"/>
        </a:spcBef>
        <a:spcAft>
          <a:spcPct val="0"/>
        </a:spcAft>
        <a:buFont typeface="Arial" pitchFamily="34" charset="0"/>
        <a:buChar char="–"/>
        <a:defRPr sz="2000" kern="1200">
          <a:solidFill>
            <a:srgbClr val="5B5C5F"/>
          </a:solidFill>
          <a:latin typeface="+mn-lt"/>
          <a:ea typeface="+mn-ea"/>
          <a:cs typeface="+mn-cs"/>
        </a:defRPr>
      </a:lvl2pPr>
      <a:lvl3pPr marL="1143000" indent="-228600" algn="l" rtl="0" eaLnBrk="1" fontAlgn="base" hangingPunct="1">
        <a:spcBef>
          <a:spcPct val="20000"/>
        </a:spcBef>
        <a:spcAft>
          <a:spcPct val="0"/>
        </a:spcAft>
        <a:buFont typeface="Arial" pitchFamily="34" charset="0"/>
        <a:buChar char="•"/>
        <a:defRPr kern="1200">
          <a:solidFill>
            <a:srgbClr val="5B5C5F"/>
          </a:solidFill>
          <a:latin typeface="+mn-lt"/>
          <a:ea typeface="+mn-ea"/>
          <a:cs typeface="+mn-cs"/>
        </a:defRPr>
      </a:lvl3pPr>
      <a:lvl4pPr marL="1600200" indent="-228600" algn="l" rtl="0" eaLnBrk="1" fontAlgn="base" hangingPunct="1">
        <a:spcBef>
          <a:spcPct val="20000"/>
        </a:spcBef>
        <a:spcAft>
          <a:spcPct val="0"/>
        </a:spcAft>
        <a:buFont typeface="Arial" pitchFamily="34" charset="0"/>
        <a:buChar char="–"/>
        <a:defRPr sz="1600" kern="1200">
          <a:solidFill>
            <a:srgbClr val="5B5C5F"/>
          </a:solidFill>
          <a:latin typeface="+mn-lt"/>
          <a:ea typeface="+mn-ea"/>
          <a:cs typeface="+mn-cs"/>
        </a:defRPr>
      </a:lvl4pPr>
      <a:lvl5pPr marL="2057400" indent="-228600" algn="l" rtl="0" eaLnBrk="1" fontAlgn="base" hangingPunct="1">
        <a:spcBef>
          <a:spcPct val="20000"/>
        </a:spcBef>
        <a:spcAft>
          <a:spcPct val="0"/>
        </a:spcAft>
        <a:buFont typeface="Arial" pitchFamily="34" charset="0"/>
        <a:buChar char="»"/>
        <a:defRPr sz="1600" kern="1200">
          <a:solidFill>
            <a:srgbClr val="5B5C5F"/>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rsham.co.id/" TargetMode="External"/><Relationship Id="rId2" Type="http://schemas.openxmlformats.org/officeDocument/2006/relationships/hyperlink" Target="mailto:admin@rsuphadammalik.com" TargetMode="Externa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chart" Target="../charts/chart1.xml"/><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www.rsham.co.id/" TargetMode="External"/><Relationship Id="rId5" Type="http://schemas.openxmlformats.org/officeDocument/2006/relationships/hyperlink" Target="mailto:admin@rsuphadammalik.com" TargetMode="External"/><Relationship Id="rId4" Type="http://schemas.openxmlformats.org/officeDocument/2006/relationships/chart" Target="../charts/char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chart" Target="../charts/chart3.xml"/><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http://www.rsham.co.id/" TargetMode="External"/><Relationship Id="rId5" Type="http://schemas.openxmlformats.org/officeDocument/2006/relationships/hyperlink" Target="mailto:admin@rsuphadammalik.com" TargetMode="External"/><Relationship Id="rId4" Type="http://schemas.openxmlformats.org/officeDocument/2006/relationships/chart" Target="../charts/chart4.xml"/></Relationships>
</file>

<file path=ppt/slides/_rels/slide4.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chart" Target="../charts/chart5.xml"/><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www.rsham.co.id/" TargetMode="External"/><Relationship Id="rId4" Type="http://schemas.openxmlformats.org/officeDocument/2006/relationships/hyperlink" Target="mailto:admin@rsuphadammalik.com" TargetMode="External"/></Relationships>
</file>

<file path=ppt/slides/_rels/slide5.xml.rels><?xml version="1.0" encoding="UTF-8" standalone="yes"?>
<Relationships xmlns="http://schemas.openxmlformats.org/package/2006/relationships"><Relationship Id="rId3" Type="http://schemas.openxmlformats.org/officeDocument/2006/relationships/chart" Target="../charts/chart7.xml"/><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www.rsham.co.id/" TargetMode="External"/><Relationship Id="rId4" Type="http://schemas.openxmlformats.org/officeDocument/2006/relationships/hyperlink" Target="mailto:admin@rsuphadammalik.com" TargetMode="External"/></Relationships>
</file>

<file path=ppt/slides/_rels/slide6.xml.rels><?xml version="1.0" encoding="UTF-8" standalone="yes"?>
<Relationships xmlns="http://schemas.openxmlformats.org/package/2006/relationships"><Relationship Id="rId3" Type="http://schemas.openxmlformats.org/officeDocument/2006/relationships/chart" Target="../charts/chart8.xml"/><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www.rsham.co.id/" TargetMode="External"/><Relationship Id="rId4" Type="http://schemas.openxmlformats.org/officeDocument/2006/relationships/hyperlink" Target="mailto:admin@rsuphadammalik.com" TargetMode="External"/></Relationships>
</file>

<file path=ppt/slides/_rels/slide7.xml.rels><?xml version="1.0" encoding="UTF-8" standalone="yes"?>
<Relationships xmlns="http://schemas.openxmlformats.org/package/2006/relationships"><Relationship Id="rId3" Type="http://schemas.openxmlformats.org/officeDocument/2006/relationships/chart" Target="../charts/chart9.xml"/><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www.rsham.co.id/" TargetMode="External"/><Relationship Id="rId4" Type="http://schemas.openxmlformats.org/officeDocument/2006/relationships/hyperlink" Target="mailto:admin@rsuphadammalik.com" TargetMode="External"/></Relationships>
</file>

<file path=ppt/slides/_rels/slide8.xml.rels><?xml version="1.0" encoding="UTF-8" standalone="yes"?>
<Relationships xmlns="http://schemas.openxmlformats.org/package/2006/relationships"><Relationship Id="rId3" Type="http://schemas.openxmlformats.org/officeDocument/2006/relationships/chart" Target="../charts/chart10.xml"/><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www.rsham.co.id/" TargetMode="External"/><Relationship Id="rId4" Type="http://schemas.openxmlformats.org/officeDocument/2006/relationships/hyperlink" Target="mailto:admin@rsuphadammalik.com" TargetMode="External"/></Relationships>
</file>

<file path=ppt/slides/_rels/slide9.xml.rels><?xml version="1.0" encoding="UTF-8" standalone="yes"?>
<Relationships xmlns="http://schemas.openxmlformats.org/package/2006/relationships"><Relationship Id="rId3" Type="http://schemas.openxmlformats.org/officeDocument/2006/relationships/chart" Target="../charts/chart11.xml"/><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www.rsham.co.id/" TargetMode="External"/><Relationship Id="rId4" Type="http://schemas.openxmlformats.org/officeDocument/2006/relationships/hyperlink" Target="mailto:admin@rsuphadammalik.com" TargetMode="External"/></Relationships>
</file>

<file path=ppt/slides/_rels/slide10.xml.rels><?xml version="1.0" encoding="UTF-8" standalone="yes"?>
<Relationships xmlns="http://schemas.openxmlformats.org/package/2006/relationships"><Relationship Id="rId3" Type="http://schemas.openxmlformats.org/officeDocument/2006/relationships/chart" Target="../charts/chart12.xml"/><Relationship Id="rId7"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www.rsham.co.id/" TargetMode="External"/><Relationship Id="rId4" Type="http://schemas.openxmlformats.org/officeDocument/2006/relationships/hyperlink" Target="mailto:admin@rsuphadammalik.com" TargetMode="External"/></Relationships>
</file>

<file path=ppt/slides/_rels/slide11.xml.rels><?xml version="1.0" encoding="UTF-8" standalone="yes"?>
<Relationships xmlns="http://schemas.openxmlformats.org/package/2006/relationships"><Relationship Id="rId3" Type="http://schemas.openxmlformats.org/officeDocument/2006/relationships/chart" Target="../charts/chart13.xml"/><Relationship Id="rId7"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www.rsham.co.id/" TargetMode="External"/><Relationship Id="rId4" Type="http://schemas.openxmlformats.org/officeDocument/2006/relationships/hyperlink" Target="mailto:admin@rsuphadammalik.com" TargetMode="External"/></Relationships>
</file>

<file path=ppt/slides/_rels/slide12.xml.rels><?xml version="1.0" encoding="UTF-8" standalone="yes"?>
<Relationships xmlns="http://schemas.openxmlformats.org/package/2006/relationships"><Relationship Id="rId3" Type="http://schemas.openxmlformats.org/officeDocument/2006/relationships/chart" Target="../charts/chart14.xml"/><Relationship Id="rId7"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www.rsham.co.id/" TargetMode="External"/><Relationship Id="rId4" Type="http://schemas.openxmlformats.org/officeDocument/2006/relationships/hyperlink" Target="mailto:admin@rsuphadammalik.com" TargetMode="External"/></Relationships>
</file>

<file path=ppt/slides/_rels/slide13.xml.rels><?xml version="1.0" encoding="UTF-8" standalone="yes"?>
<Relationships xmlns="http://schemas.openxmlformats.org/package/2006/relationships"><Relationship Id="rId3" Type="http://schemas.openxmlformats.org/officeDocument/2006/relationships/chart" Target="../charts/chart15.xml"/><Relationship Id="rId7"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www.rsham.co.id/" TargetMode="External"/><Relationship Id="rId4" Type="http://schemas.openxmlformats.org/officeDocument/2006/relationships/hyperlink" Target="mailto:admin@rsuphadammalik.com" TargetMode="External"/></Relationships>
</file>

<file path=ppt/slides/_rels/slide14.xml.rels><?xml version="1.0" encoding="UTF-8" standalone="yes"?>
<Relationships xmlns="http://schemas.openxmlformats.org/package/2006/relationships"><Relationship Id="rId3" Type="http://schemas.openxmlformats.org/officeDocument/2006/relationships/chart" Target="../charts/chart16.xml"/><Relationship Id="rId7"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www.rsham.co.id/" TargetMode="External"/><Relationship Id="rId4" Type="http://schemas.openxmlformats.org/officeDocument/2006/relationships/hyperlink" Target="mailto:admin@rsuphadammalik.com" TargetMode="External"/></Relationships>
</file>

<file path=ppt/slides/_rels/slide15.xml.rels><?xml version="1.0" encoding="UTF-8" standalone="yes"?>
<Relationships xmlns="http://schemas.openxmlformats.org/package/2006/relationships"><Relationship Id="rId3" Type="http://schemas.openxmlformats.org/officeDocument/2006/relationships/chart" Target="../charts/chart17.xml"/><Relationship Id="rId7"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www.rsham.co.id/" TargetMode="External"/><Relationship Id="rId4" Type="http://schemas.openxmlformats.org/officeDocument/2006/relationships/hyperlink" Target="mailto:admin@rsuphadammalik.com" TargetMode="External"/></Relationships>
</file>

<file path=ppt/slides/_rels/slide16.xml.rels><?xml version="1.0" encoding="UTF-8" standalone="yes"?>
<Relationships xmlns="http://schemas.openxmlformats.org/package/2006/relationships"><Relationship Id="rId3" Type="http://schemas.openxmlformats.org/officeDocument/2006/relationships/chart" Target="../charts/chart18.xml"/><Relationship Id="rId7"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www.rsham.co.id/" TargetMode="External"/><Relationship Id="rId4" Type="http://schemas.openxmlformats.org/officeDocument/2006/relationships/hyperlink" Target="mailto:admin@rsuphadammalik.com" TargetMode="External"/></Relationships>
</file>

<file path=ppt/slides/_rels/slide17.xml.rels><?xml version="1.0" encoding="UTF-8" standalone="yes"?>
<Relationships xmlns="http://schemas.openxmlformats.org/package/2006/relationships"><Relationship Id="rId3" Type="http://schemas.openxmlformats.org/officeDocument/2006/relationships/chart" Target="../charts/chart19.xml"/><Relationship Id="rId7"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www.rsham.co.id/" TargetMode="External"/><Relationship Id="rId4" Type="http://schemas.openxmlformats.org/officeDocument/2006/relationships/hyperlink" Target="mailto:admin@rsuphadammalik.com" TargetMode="External"/></Relationships>
</file>

<file path=ppt/slides/_rels/slide18.xml.rels><?xml version="1.0" encoding="UTF-8" standalone="yes"?>
<Relationships xmlns="http://schemas.openxmlformats.org/package/2006/relationships"><Relationship Id="rId3" Type="http://schemas.openxmlformats.org/officeDocument/2006/relationships/chart" Target="../charts/chart20.xml"/><Relationship Id="rId7"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www.rsham.co.id/" TargetMode="External"/><Relationship Id="rId4" Type="http://schemas.openxmlformats.org/officeDocument/2006/relationships/hyperlink" Target="mailto:admin@rsuphadammalik.com" TargetMode="External"/></Relationships>
</file>

<file path=ppt/slides/_rels/slide19.xml.rels><?xml version="1.0" encoding="UTF-8" standalone="yes"?>
<Relationships xmlns="http://schemas.openxmlformats.org/package/2006/relationships"><Relationship Id="rId3" Type="http://schemas.openxmlformats.org/officeDocument/2006/relationships/chart" Target="../charts/chart21.xml"/><Relationship Id="rId7"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www.rsham.co.id/" TargetMode="External"/><Relationship Id="rId4" Type="http://schemas.openxmlformats.org/officeDocument/2006/relationships/hyperlink" Target="mailto:admin@rsuphadammalik.com" TargetMode="External"/></Relationships>
</file>

<file path=ppt/slides/_rels/slide20.xml.rels><?xml version="1.0" encoding="UTF-8" standalone="yes"?>
<Relationships xmlns="http://schemas.openxmlformats.org/package/2006/relationships"><Relationship Id="rId3" Type="http://schemas.openxmlformats.org/officeDocument/2006/relationships/chart" Target="../charts/chart22.xml"/><Relationship Id="rId7"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www.rsham.co.id/" TargetMode="External"/><Relationship Id="rId4" Type="http://schemas.openxmlformats.org/officeDocument/2006/relationships/hyperlink" Target="mailto:admin@rsuphadammalik.com" TargetMode="External"/></Relationships>
</file>

<file path=ppt/slides/_rels/slide21.xml.rels><?xml version="1.0" encoding="UTF-8" standalone="yes"?>
<Relationships xmlns="http://schemas.openxmlformats.org/package/2006/relationships"><Relationship Id="rId3" Type="http://schemas.openxmlformats.org/officeDocument/2006/relationships/chart" Target="../charts/chart23.xml"/><Relationship Id="rId7"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www.rsham.co.id/" TargetMode="External"/><Relationship Id="rId4" Type="http://schemas.openxmlformats.org/officeDocument/2006/relationships/hyperlink" Target="mailto:admin@rsuphadammalik.com"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mailto:admin@rsuphadammalik.com" TargetMode="External"/><Relationship Id="rId7" Type="http://schemas.openxmlformats.org/officeDocument/2006/relationships/chart" Target="../charts/chart24.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www.rsham.co.id/" TargetMode="External"/></Relationships>
</file>

<file path=ppt/slides/_rels/slide23.xml.rels><?xml version="1.0" encoding="UTF-8" standalone="yes"?>
<Relationships xmlns="http://schemas.openxmlformats.org/package/2006/relationships"><Relationship Id="rId3" Type="http://schemas.openxmlformats.org/officeDocument/2006/relationships/chart" Target="../charts/chart25.xml"/><Relationship Id="rId7"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www.rsham.co.id/" TargetMode="External"/><Relationship Id="rId4" Type="http://schemas.openxmlformats.org/officeDocument/2006/relationships/hyperlink" Target="mailto:admin@rsuphadammalik.com" TargetMode="External"/></Relationships>
</file>

<file path=ppt/slides/_rels/slide24.xml.rels><?xml version="1.0" encoding="UTF-8" standalone="yes"?>
<Relationships xmlns="http://schemas.openxmlformats.org/package/2006/relationships"><Relationship Id="rId3" Type="http://schemas.openxmlformats.org/officeDocument/2006/relationships/chart" Target="../charts/chart26.xml"/><Relationship Id="rId7"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www.rsham.co.id/" TargetMode="External"/><Relationship Id="rId4" Type="http://schemas.openxmlformats.org/officeDocument/2006/relationships/hyperlink" Target="mailto:admin@rsuphadammalik.com" TargetMode="External"/></Relationships>
</file>

<file path=ppt/slides/_rels/slide25.xml.rels><?xml version="1.0" encoding="UTF-8" standalone="yes"?>
<Relationships xmlns="http://schemas.openxmlformats.org/package/2006/relationships"><Relationship Id="rId3" Type="http://schemas.openxmlformats.org/officeDocument/2006/relationships/chart" Target="../charts/chart27.xml"/><Relationship Id="rId7"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www.rsham.co.id/" TargetMode="External"/><Relationship Id="rId4" Type="http://schemas.openxmlformats.org/officeDocument/2006/relationships/hyperlink" Target="mailto:admin@rsuphadammalik.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500034" y="533400"/>
          <a:ext cx="8001056" cy="5715000"/>
        </p:xfrm>
        <a:graphic>
          <a:graphicData uri="http://schemas.openxmlformats.org/drawingml/2006/table">
            <a:tbl>
              <a:tblPr firstRow="1" bandRow="1">
                <a:tableStyleId>{5DA37D80-6434-44D0-A028-1B22A696006F}</a:tableStyleId>
              </a:tblPr>
              <a:tblGrid>
                <a:gridCol w="4801832"/>
                <a:gridCol w="3199224"/>
              </a:tblGrid>
              <a:tr h="830481">
                <a:tc gridSpan="2">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id-ID" sz="3600" dirty="0" smtClean="0">
                          <a:latin typeface="Comic Sans MS" pitchFamily="66" charset="0"/>
                          <a:cs typeface="Arial" pitchFamily="34" charset="0"/>
                        </a:rPr>
                        <a:t>INDIKATOR MUTU  </a:t>
                      </a:r>
                      <a:endParaRPr lang="id-ID" sz="3600" b="1" dirty="0" smtClean="0">
                        <a:solidFill>
                          <a:schemeClr val="tx1"/>
                        </a:solidFill>
                        <a:latin typeface="Comic Sans MS" pitchFamily="66" charset="0"/>
                        <a:cs typeface="Arial" pitchFamily="34" charset="0"/>
                      </a:endParaRPr>
                    </a:p>
                  </a:txBody>
                  <a:tcPr anchor="ctr"/>
                </a:tc>
                <a:tc hMerge="1">
                  <a:txBody>
                    <a:bodyPr/>
                    <a:lstStyle/>
                    <a:p>
                      <a:endParaRPr lang="id-ID" dirty="0"/>
                    </a:p>
                  </a:txBody>
                  <a:tcPr/>
                </a:tc>
              </a:tr>
              <a:tr h="1188837">
                <a:tc>
                  <a:txBody>
                    <a:bodyPr/>
                    <a:lstStyle/>
                    <a:p>
                      <a:pPr marL="361950" marR="0" indent="-6350" algn="l" defTabSz="457200" rtl="0" eaLnBrk="1" fontAlgn="auto" latinLnBrk="0" hangingPunct="1">
                        <a:lnSpc>
                          <a:spcPct val="100000"/>
                        </a:lnSpc>
                        <a:spcBef>
                          <a:spcPts val="0"/>
                        </a:spcBef>
                        <a:spcAft>
                          <a:spcPts val="0"/>
                        </a:spcAft>
                        <a:buClrTx/>
                        <a:buSzTx/>
                        <a:buFont typeface="Arial" pitchFamily="34" charset="0"/>
                        <a:buNone/>
                        <a:tabLst/>
                        <a:defRPr/>
                      </a:pPr>
                      <a:r>
                        <a:rPr lang="id-ID" sz="2000" b="1" dirty="0" smtClean="0">
                          <a:latin typeface="Arial" pitchFamily="34" charset="0"/>
                          <a:cs typeface="Arial" pitchFamily="34" charset="0"/>
                        </a:rPr>
                        <a:t>INDIKATOR </a:t>
                      </a:r>
                      <a:r>
                        <a:rPr lang="en-US" sz="2000" b="1" dirty="0" smtClean="0">
                          <a:latin typeface="Arial" pitchFamily="34" charset="0"/>
                          <a:cs typeface="Arial" pitchFamily="34" charset="0"/>
                        </a:rPr>
                        <a:t>SASARAN KESELAMATAN PASIEN</a:t>
                      </a:r>
                      <a:r>
                        <a:rPr lang="id-ID" sz="2000" b="1" dirty="0" smtClean="0">
                          <a:latin typeface="Arial" pitchFamily="34" charset="0"/>
                          <a:cs typeface="Arial" pitchFamily="34" charset="0"/>
                        </a:rPr>
                        <a:t> ( ISKP</a:t>
                      </a:r>
                      <a:r>
                        <a:rPr lang="id-ID" sz="2000" b="1" baseline="0" dirty="0" smtClean="0">
                          <a:latin typeface="Arial" pitchFamily="34" charset="0"/>
                          <a:cs typeface="Arial" pitchFamily="34" charset="0"/>
                        </a:rPr>
                        <a:t> )</a:t>
                      </a:r>
                      <a:endParaRPr lang="en-US" sz="2000" b="1" dirty="0" smtClean="0">
                        <a:latin typeface="Arial" pitchFamily="34" charset="0"/>
                        <a:cs typeface="Arial" pitchFamily="34" charset="0"/>
                      </a:endParaRPr>
                    </a:p>
                  </a:txBody>
                  <a:tcPr anchor="ctr"/>
                </a:tc>
                <a:tc>
                  <a:txBody>
                    <a:bodyPr/>
                    <a:lstStyle/>
                    <a:p>
                      <a:pPr algn="ctr"/>
                      <a:r>
                        <a:rPr lang="id-ID" sz="2000" b="1" dirty="0" smtClean="0">
                          <a:latin typeface="Arial" pitchFamily="34" charset="0"/>
                          <a:cs typeface="Arial" pitchFamily="34" charset="0"/>
                        </a:rPr>
                        <a:t>    6 INDIKATOR</a:t>
                      </a:r>
                      <a:endParaRPr lang="id-ID" sz="2000" b="1" dirty="0">
                        <a:solidFill>
                          <a:schemeClr val="tx1"/>
                        </a:solidFill>
                        <a:latin typeface="Arial" pitchFamily="34" charset="0"/>
                        <a:cs typeface="Arial" pitchFamily="34" charset="0"/>
                      </a:endParaRPr>
                    </a:p>
                  </a:txBody>
                  <a:tcPr anchor="ctr"/>
                </a:tc>
              </a:tr>
              <a:tr h="1219200">
                <a:tc>
                  <a:txBody>
                    <a:bodyPr/>
                    <a:lstStyle/>
                    <a:p>
                      <a:pPr marL="266700" marR="0" indent="0" algn="l" defTabSz="457200" rtl="0" eaLnBrk="1" fontAlgn="auto" latinLnBrk="0" hangingPunct="1">
                        <a:lnSpc>
                          <a:spcPct val="100000"/>
                        </a:lnSpc>
                        <a:spcBef>
                          <a:spcPts val="0"/>
                        </a:spcBef>
                        <a:spcAft>
                          <a:spcPts val="0"/>
                        </a:spcAft>
                        <a:buClrTx/>
                        <a:buSzTx/>
                        <a:buFont typeface="Arial" pitchFamily="34" charset="0"/>
                        <a:buNone/>
                        <a:tabLst>
                          <a:tab pos="0" algn="l"/>
                        </a:tabLst>
                        <a:defRPr/>
                      </a:pPr>
                      <a:r>
                        <a:rPr lang="en-US" sz="2000" b="1" dirty="0" smtClean="0">
                          <a:latin typeface="Arial" pitchFamily="34" charset="0"/>
                          <a:cs typeface="Arial" pitchFamily="34" charset="0"/>
                        </a:rPr>
                        <a:t>INDIKATOR  AREA KLINIS</a:t>
                      </a:r>
                      <a:r>
                        <a:rPr lang="id-ID" sz="2000" b="1" dirty="0" smtClean="0">
                          <a:latin typeface="Arial" pitchFamily="34" charset="0"/>
                          <a:cs typeface="Arial" pitchFamily="34" charset="0"/>
                        </a:rPr>
                        <a:t> ( IAK</a:t>
                      </a:r>
                      <a:r>
                        <a:rPr lang="id-ID" sz="2000" b="1" baseline="0" dirty="0" smtClean="0">
                          <a:latin typeface="Arial" pitchFamily="34" charset="0"/>
                          <a:cs typeface="Arial" pitchFamily="34" charset="0"/>
                        </a:rPr>
                        <a:t> )</a:t>
                      </a:r>
                      <a:endParaRPr lang="en-US" sz="2000" b="1" dirty="0" smtClean="0">
                        <a:latin typeface="Arial" pitchFamily="34" charset="0"/>
                        <a:cs typeface="Arial" pitchFamily="34" charset="0"/>
                      </a:endParaRPr>
                    </a:p>
                  </a:txBody>
                  <a:tcPr anchor="ctr"/>
                </a:tc>
                <a:tc>
                  <a:txBody>
                    <a:bodyPr/>
                    <a:lstStyle/>
                    <a:p>
                      <a:pPr algn="ctr"/>
                      <a:r>
                        <a:rPr lang="id-ID" sz="2000" b="1" dirty="0" smtClean="0">
                          <a:latin typeface="Arial" pitchFamily="34" charset="0"/>
                          <a:cs typeface="Arial" pitchFamily="34" charset="0"/>
                        </a:rPr>
                        <a:t>11 INDIKATOR</a:t>
                      </a:r>
                      <a:endParaRPr lang="id-ID" sz="2000" b="1" dirty="0">
                        <a:solidFill>
                          <a:schemeClr val="tx1"/>
                        </a:solidFill>
                        <a:latin typeface="Arial" pitchFamily="34" charset="0"/>
                        <a:cs typeface="Arial" pitchFamily="34" charset="0"/>
                      </a:endParaRPr>
                    </a:p>
                  </a:txBody>
                  <a:tcPr anchor="ctr"/>
                </a:tc>
              </a:tr>
              <a:tr h="1250697">
                <a:tc>
                  <a:txBody>
                    <a:bodyPr/>
                    <a:lstStyle/>
                    <a:p>
                      <a:pPr marL="622300" marR="0" indent="-266700" algn="l" defTabSz="457200" rtl="0" eaLnBrk="1" fontAlgn="auto" latinLnBrk="0" hangingPunct="1">
                        <a:lnSpc>
                          <a:spcPct val="100000"/>
                        </a:lnSpc>
                        <a:spcBef>
                          <a:spcPts val="0"/>
                        </a:spcBef>
                        <a:spcAft>
                          <a:spcPts val="0"/>
                        </a:spcAft>
                        <a:buClrTx/>
                        <a:buSzTx/>
                        <a:buFont typeface="Arial" pitchFamily="34" charset="0"/>
                        <a:buNone/>
                        <a:tabLst/>
                        <a:defRPr/>
                      </a:pPr>
                      <a:r>
                        <a:rPr lang="id-ID" sz="2000" b="1" baseline="0" dirty="0" smtClean="0">
                          <a:latin typeface="Arial" pitchFamily="34" charset="0"/>
                          <a:cs typeface="Arial" pitchFamily="34" charset="0"/>
                        </a:rPr>
                        <a:t>INDIKATOR AREA</a:t>
                      </a:r>
                      <a:r>
                        <a:rPr lang="en-US" sz="2000" b="1" dirty="0" smtClean="0">
                          <a:latin typeface="Arial" pitchFamily="34" charset="0"/>
                          <a:cs typeface="Arial" pitchFamily="34" charset="0"/>
                        </a:rPr>
                        <a:t> MANAJERIAL</a:t>
                      </a:r>
                      <a:endParaRPr lang="id-ID" sz="2000" b="1" dirty="0" smtClean="0">
                        <a:latin typeface="Arial" pitchFamily="34" charset="0"/>
                        <a:cs typeface="Arial" pitchFamily="34" charset="0"/>
                      </a:endParaRPr>
                    </a:p>
                    <a:p>
                      <a:pPr marL="622300" marR="0" indent="-266700" algn="l" defTabSz="457200" rtl="0" eaLnBrk="1" fontAlgn="auto" latinLnBrk="0" hangingPunct="1">
                        <a:lnSpc>
                          <a:spcPct val="100000"/>
                        </a:lnSpc>
                        <a:spcBef>
                          <a:spcPts val="0"/>
                        </a:spcBef>
                        <a:spcAft>
                          <a:spcPts val="0"/>
                        </a:spcAft>
                        <a:buClrTx/>
                        <a:buSzTx/>
                        <a:buFont typeface="Arial" pitchFamily="34" charset="0"/>
                        <a:buNone/>
                        <a:tabLst/>
                        <a:defRPr/>
                      </a:pPr>
                      <a:r>
                        <a:rPr lang="id-ID" sz="2000" b="1" dirty="0" smtClean="0">
                          <a:latin typeface="Arial" pitchFamily="34" charset="0"/>
                          <a:cs typeface="Arial" pitchFamily="34" charset="0"/>
                        </a:rPr>
                        <a:t> ( IAM )</a:t>
                      </a:r>
                      <a:endParaRPr lang="en-US" sz="2000" b="1" dirty="0" smtClean="0">
                        <a:latin typeface="Arial" pitchFamily="34" charset="0"/>
                        <a:cs typeface="Arial" pitchFamily="34" charset="0"/>
                      </a:endParaRPr>
                    </a:p>
                    <a:p>
                      <a:endParaRPr lang="id-ID" sz="2000" b="1" dirty="0">
                        <a:solidFill>
                          <a:schemeClr val="tx1"/>
                        </a:solidFill>
                        <a:latin typeface="Arial" pitchFamily="34" charset="0"/>
                        <a:cs typeface="Arial" pitchFamily="34" charset="0"/>
                      </a:endParaRPr>
                    </a:p>
                  </a:txBody>
                  <a:tcPr anchor="ctr"/>
                </a:tc>
                <a:tc>
                  <a:txBody>
                    <a:bodyPr/>
                    <a:lstStyle/>
                    <a:p>
                      <a:pPr algn="ctr"/>
                      <a:r>
                        <a:rPr lang="id-ID" sz="2000" b="1" baseline="0" dirty="0" smtClean="0">
                          <a:latin typeface="Arial" pitchFamily="34" charset="0"/>
                          <a:cs typeface="Arial" pitchFamily="34" charset="0"/>
                        </a:rPr>
                        <a:t>   9</a:t>
                      </a:r>
                      <a:r>
                        <a:rPr lang="id-ID" sz="2000" b="1" dirty="0" smtClean="0">
                          <a:latin typeface="Arial" pitchFamily="34" charset="0"/>
                          <a:cs typeface="Arial" pitchFamily="34" charset="0"/>
                        </a:rPr>
                        <a:t> INDIKATOR</a:t>
                      </a:r>
                      <a:endParaRPr lang="id-ID" sz="2000" b="1" dirty="0">
                        <a:solidFill>
                          <a:schemeClr val="tx1"/>
                        </a:solidFill>
                        <a:latin typeface="Arial" pitchFamily="34" charset="0"/>
                        <a:cs typeface="Arial" pitchFamily="34" charset="0"/>
                      </a:endParaRPr>
                    </a:p>
                  </a:txBody>
                  <a:tcPr anchor="ctr"/>
                </a:tc>
              </a:tr>
              <a:tr h="1225785">
                <a:tc>
                  <a:txBody>
                    <a:bodyPr/>
                    <a:lstStyle/>
                    <a:p>
                      <a:pPr algn="ctr"/>
                      <a:r>
                        <a:rPr lang="id-ID" sz="2000" b="1" dirty="0" smtClean="0">
                          <a:latin typeface="Arial" pitchFamily="34" charset="0"/>
                          <a:cs typeface="Arial" pitchFamily="34" charset="0"/>
                        </a:rPr>
                        <a:t>INDIKATOR UNIT KERJA ( SPM )</a:t>
                      </a:r>
                      <a:endParaRPr lang="id-ID" sz="2000" b="1" dirty="0">
                        <a:solidFill>
                          <a:schemeClr val="tx1"/>
                        </a:solidFill>
                        <a:latin typeface="Arial" pitchFamily="34" charset="0"/>
                        <a:cs typeface="Arial" pitchFamily="34" charset="0"/>
                      </a:endParaRPr>
                    </a:p>
                  </a:txBody>
                  <a:tcPr anchor="ctr"/>
                </a:tc>
                <a:tc>
                  <a:txBody>
                    <a:bodyPr/>
                    <a:lstStyle/>
                    <a:p>
                      <a:pPr algn="ctr"/>
                      <a:r>
                        <a:rPr lang="id-ID" sz="2000" b="1" dirty="0" smtClean="0">
                          <a:latin typeface="Arial" pitchFamily="34" charset="0"/>
                          <a:cs typeface="Arial" pitchFamily="34" charset="0"/>
                        </a:rPr>
                        <a:t>340 INDIKATOR</a:t>
                      </a:r>
                      <a:endParaRPr lang="id-ID" sz="2000" b="1" dirty="0">
                        <a:solidFill>
                          <a:schemeClr val="tx1"/>
                        </a:solidFill>
                        <a:latin typeface="Arial" pitchFamily="34" charset="0"/>
                        <a:cs typeface="Arial" pitchFamily="34" charset="0"/>
                      </a:endParaRPr>
                    </a:p>
                  </a:txBody>
                  <a:tcPr anchor="ctr"/>
                </a:tc>
              </a:tr>
            </a:tbl>
          </a:graphicData>
        </a:graphic>
      </p:graphicFrame>
      <p:sp>
        <p:nvSpPr>
          <p:cNvPr id="6" name="Text Box 19"/>
          <p:cNvSpPr txBox="1">
            <a:spLocks noChangeArrowheads="1"/>
          </p:cNvSpPr>
          <p:nvPr/>
        </p:nvSpPr>
        <p:spPr bwMode="auto">
          <a:xfrm>
            <a:off x="0" y="6429396"/>
            <a:ext cx="9144000" cy="384175"/>
          </a:xfrm>
          <a:prstGeom prst="rect">
            <a:avLst/>
          </a:prstGeom>
          <a:gradFill rotWithShape="1">
            <a:gsLst>
              <a:gs pos="0">
                <a:schemeClr val="hlink">
                  <a:alpha val="0"/>
                </a:schemeClr>
              </a:gs>
              <a:gs pos="100000">
                <a:schemeClr val="accent2"/>
              </a:gs>
            </a:gsLst>
            <a:lin ang="5400000" scaled="1"/>
          </a:gradFill>
          <a:ln w="9525">
            <a:solidFill>
              <a:srgbClr val="FF3300"/>
            </a:solidFill>
            <a:miter lim="800000"/>
            <a:headEnd/>
            <a:tailEnd/>
          </a:ln>
        </p:spPr>
        <p:txBody>
          <a:bodyPr>
            <a:spAutoFit/>
          </a:bodyPr>
          <a:lstStyle>
            <a:lvl1pPr eaLnBrk="0" hangingPunct="0">
              <a:tabLst>
                <a:tab pos="5486400" algn="l"/>
              </a:tabLst>
              <a:defRPr sz="2400">
                <a:solidFill>
                  <a:schemeClr val="tx1"/>
                </a:solidFill>
                <a:latin typeface="Arial" pitchFamily="34" charset="0"/>
                <a:ea typeface="MS PGothic" pitchFamily="34" charset="-128"/>
              </a:defRPr>
            </a:lvl1pPr>
            <a:lvl2pPr marL="742950" indent="-285750" eaLnBrk="0" hangingPunct="0">
              <a:tabLst>
                <a:tab pos="5486400" algn="l"/>
              </a:tabLst>
              <a:defRPr sz="2400">
                <a:solidFill>
                  <a:schemeClr val="tx1"/>
                </a:solidFill>
                <a:latin typeface="Arial" pitchFamily="34" charset="0"/>
                <a:ea typeface="MS PGothic" pitchFamily="34" charset="-128"/>
              </a:defRPr>
            </a:lvl2pPr>
            <a:lvl3pPr marL="1143000" indent="-228600" eaLnBrk="0" hangingPunct="0">
              <a:tabLst>
                <a:tab pos="5486400" algn="l"/>
              </a:tabLst>
              <a:defRPr sz="2400">
                <a:solidFill>
                  <a:schemeClr val="tx1"/>
                </a:solidFill>
                <a:latin typeface="Arial" pitchFamily="34" charset="0"/>
                <a:ea typeface="MS PGothic" pitchFamily="34" charset="-128"/>
              </a:defRPr>
            </a:lvl3pPr>
            <a:lvl4pPr marL="1600200" indent="-228600" eaLnBrk="0" hangingPunct="0">
              <a:tabLst>
                <a:tab pos="5486400" algn="l"/>
              </a:tabLst>
              <a:defRPr sz="2400">
                <a:solidFill>
                  <a:schemeClr val="tx1"/>
                </a:solidFill>
                <a:latin typeface="Arial" pitchFamily="34" charset="0"/>
                <a:ea typeface="MS PGothic" pitchFamily="34" charset="-128"/>
              </a:defRPr>
            </a:lvl4pPr>
            <a:lvl5pPr marL="2057400" indent="-228600" eaLnBrk="0" hangingPunct="0">
              <a:tabLst>
                <a:tab pos="5486400" algn="l"/>
              </a:tabLst>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9pPr>
          </a:lstStyle>
          <a:p>
            <a:pPr algn="ctr"/>
            <a:r>
              <a:rPr lang="en-US" sz="900" b="1" dirty="0">
                <a:solidFill>
                  <a:srgbClr val="000000"/>
                </a:solidFill>
              </a:rPr>
              <a:t>RSUP H.ADAM MALIK</a:t>
            </a:r>
          </a:p>
          <a:p>
            <a:pPr algn="ctr"/>
            <a:r>
              <a:rPr lang="en-US" sz="500" dirty="0" err="1"/>
              <a:t>Jln</a:t>
            </a:r>
            <a:r>
              <a:rPr lang="en-US" sz="500" dirty="0"/>
              <a:t>. </a:t>
            </a:r>
            <a:r>
              <a:rPr lang="en-US" sz="500" dirty="0" err="1"/>
              <a:t>Bunga</a:t>
            </a:r>
            <a:r>
              <a:rPr lang="en-US" sz="500" dirty="0"/>
              <a:t> Lau No. 17 Medan </a:t>
            </a:r>
            <a:r>
              <a:rPr lang="en-US" sz="500" dirty="0" err="1"/>
              <a:t>Telp</a:t>
            </a:r>
            <a:r>
              <a:rPr lang="en-US" sz="500" dirty="0"/>
              <a:t> (061)8364581–8360143–8360051, Fax (061) 8360255</a:t>
            </a:r>
          </a:p>
          <a:p>
            <a:pPr algn="ctr"/>
            <a:r>
              <a:rPr lang="en-US" sz="500" dirty="0"/>
              <a:t>Email :  </a:t>
            </a:r>
            <a:r>
              <a:rPr lang="id-ID" sz="500" dirty="0">
                <a:hlinkClick r:id="rId2"/>
              </a:rPr>
              <a:t>admin@rsham.co.id</a:t>
            </a:r>
            <a:r>
              <a:rPr lang="id-ID" sz="500" dirty="0"/>
              <a:t> </a:t>
            </a:r>
            <a:r>
              <a:rPr lang="en-US" sz="500" dirty="0"/>
              <a:t> ; Website :  </a:t>
            </a:r>
            <a:r>
              <a:rPr lang="id-ID" sz="500" dirty="0">
                <a:hlinkClick r:id="rId3"/>
              </a:rPr>
              <a:t>www.rsham.co.id</a:t>
            </a:r>
            <a:r>
              <a:rPr lang="id-ID" sz="500" dirty="0"/>
              <a:t> </a:t>
            </a:r>
            <a:endParaRPr lang="en-US" sz="500" dirty="0"/>
          </a:p>
        </p:txBody>
      </p:sp>
      <p:pic>
        <p:nvPicPr>
          <p:cNvPr id="7" name="Picture 5" descr="Logo"/>
          <p:cNvPicPr>
            <a:picLocks noChangeAspect="1" noChangeArrowheads="1"/>
          </p:cNvPicPr>
          <p:nvPr/>
        </p:nvPicPr>
        <p:blipFill>
          <a:blip r:embed="rId4" cstate="print"/>
          <a:srcRect/>
          <a:stretch>
            <a:fillRect/>
          </a:stretch>
        </p:blipFill>
        <p:spPr bwMode="auto">
          <a:xfrm>
            <a:off x="7772400" y="6515745"/>
            <a:ext cx="1201952" cy="275580"/>
          </a:xfrm>
          <a:prstGeom prst="ellipse">
            <a:avLst/>
          </a:prstGeom>
          <a:ln>
            <a:noFill/>
          </a:ln>
          <a:effectLst>
            <a:outerShdw blurRad="50800" dist="38100" dir="5400000" algn="t" rotWithShape="0">
              <a:prstClr val="black">
                <a:alpha val="40000"/>
              </a:prstClr>
            </a:outerShdw>
            <a:reflection blurRad="6350" stA="50000" endA="300" endPos="55000" dir="5400000" sy="-100000" algn="bl" rotWithShape="0"/>
            <a:softEdge rad="112500"/>
          </a:effectLst>
          <a:scene3d>
            <a:camera prst="orthographicFront"/>
            <a:lightRig rig="threePt" dir="t"/>
          </a:scene3d>
          <a:sp3d>
            <a:bevelT w="165100" prst="coolSlant"/>
          </a:sp3d>
        </p:spPr>
      </p:pic>
      <p:pic>
        <p:nvPicPr>
          <p:cNvPr id="9" name="Picture 13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5725" y="6467693"/>
            <a:ext cx="295275"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985954" y="357166"/>
            <a:ext cx="1214446" cy="461665"/>
          </a:xfrm>
          <a:prstGeom prst="rect">
            <a:avLst/>
          </a:prstGeom>
        </p:spPr>
        <p:txBody>
          <a:bodyPr wrap="square">
            <a:spAutoFit/>
          </a:bodyPr>
          <a:lstStyle/>
          <a:p>
            <a:r>
              <a:rPr lang="id-ID" sz="2400" b="1" baseline="0" dirty="0" smtClean="0">
                <a:latin typeface="Arial" pitchFamily="34" charset="0"/>
                <a:cs typeface="Arial" pitchFamily="34" charset="0"/>
              </a:rPr>
              <a:t>ISKP.1 </a:t>
            </a:r>
            <a:endParaRPr lang="id-ID" sz="2400" b="1" dirty="0">
              <a:latin typeface="Arial" pitchFamily="34" charset="0"/>
              <a:cs typeface="Arial" pitchFamily="34" charset="0"/>
            </a:endParaRPr>
          </a:p>
        </p:txBody>
      </p:sp>
      <p:sp>
        <p:nvSpPr>
          <p:cNvPr id="10" name="Rectangle 9"/>
          <p:cNvSpPr/>
          <p:nvPr/>
        </p:nvSpPr>
        <p:spPr>
          <a:xfrm>
            <a:off x="6400800" y="357166"/>
            <a:ext cx="1214446" cy="461665"/>
          </a:xfrm>
          <a:prstGeom prst="rect">
            <a:avLst/>
          </a:prstGeom>
        </p:spPr>
        <p:txBody>
          <a:bodyPr wrap="square">
            <a:spAutoFit/>
          </a:bodyPr>
          <a:lstStyle/>
          <a:p>
            <a:r>
              <a:rPr lang="id-ID" sz="2400" b="1" baseline="0" dirty="0" smtClean="0">
                <a:latin typeface="Arial" pitchFamily="34" charset="0"/>
                <a:cs typeface="Arial" pitchFamily="34" charset="0"/>
              </a:rPr>
              <a:t>ISKP.2 </a:t>
            </a:r>
            <a:endParaRPr lang="id-ID" sz="2400" b="1" dirty="0">
              <a:latin typeface="Arial" pitchFamily="34" charset="0"/>
              <a:cs typeface="Arial" pitchFamily="34" charset="0"/>
            </a:endParaRPr>
          </a:p>
        </p:txBody>
      </p:sp>
      <p:graphicFrame>
        <p:nvGraphicFramePr>
          <p:cNvPr id="14" name="Chart 13"/>
          <p:cNvGraphicFramePr/>
          <p:nvPr/>
        </p:nvGraphicFramePr>
        <p:xfrm>
          <a:off x="357158" y="1142984"/>
          <a:ext cx="4143404" cy="478634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p:cNvGraphicFramePr/>
          <p:nvPr/>
        </p:nvGraphicFramePr>
        <p:xfrm>
          <a:off x="4714876" y="1142984"/>
          <a:ext cx="4000528" cy="4714908"/>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 Box 19"/>
          <p:cNvSpPr txBox="1">
            <a:spLocks noChangeArrowheads="1"/>
          </p:cNvSpPr>
          <p:nvPr/>
        </p:nvSpPr>
        <p:spPr bwMode="auto">
          <a:xfrm>
            <a:off x="0" y="6429396"/>
            <a:ext cx="9144000" cy="384175"/>
          </a:xfrm>
          <a:prstGeom prst="rect">
            <a:avLst/>
          </a:prstGeom>
          <a:gradFill rotWithShape="1">
            <a:gsLst>
              <a:gs pos="0">
                <a:schemeClr val="hlink">
                  <a:alpha val="0"/>
                </a:schemeClr>
              </a:gs>
              <a:gs pos="100000">
                <a:schemeClr val="accent2"/>
              </a:gs>
            </a:gsLst>
            <a:lin ang="5400000" scaled="1"/>
          </a:gradFill>
          <a:ln w="9525">
            <a:solidFill>
              <a:srgbClr val="FF3300"/>
            </a:solidFill>
            <a:miter lim="800000"/>
            <a:headEnd/>
            <a:tailEnd/>
          </a:ln>
        </p:spPr>
        <p:txBody>
          <a:bodyPr>
            <a:spAutoFit/>
          </a:bodyPr>
          <a:lstStyle>
            <a:lvl1pPr eaLnBrk="0" hangingPunct="0">
              <a:tabLst>
                <a:tab pos="5486400" algn="l"/>
              </a:tabLst>
              <a:defRPr sz="2400">
                <a:solidFill>
                  <a:schemeClr val="tx1"/>
                </a:solidFill>
                <a:latin typeface="Arial" pitchFamily="34" charset="0"/>
                <a:ea typeface="MS PGothic" pitchFamily="34" charset="-128"/>
              </a:defRPr>
            </a:lvl1pPr>
            <a:lvl2pPr marL="742950" indent="-285750" eaLnBrk="0" hangingPunct="0">
              <a:tabLst>
                <a:tab pos="5486400" algn="l"/>
              </a:tabLst>
              <a:defRPr sz="2400">
                <a:solidFill>
                  <a:schemeClr val="tx1"/>
                </a:solidFill>
                <a:latin typeface="Arial" pitchFamily="34" charset="0"/>
                <a:ea typeface="MS PGothic" pitchFamily="34" charset="-128"/>
              </a:defRPr>
            </a:lvl2pPr>
            <a:lvl3pPr marL="1143000" indent="-228600" eaLnBrk="0" hangingPunct="0">
              <a:tabLst>
                <a:tab pos="5486400" algn="l"/>
              </a:tabLst>
              <a:defRPr sz="2400">
                <a:solidFill>
                  <a:schemeClr val="tx1"/>
                </a:solidFill>
                <a:latin typeface="Arial" pitchFamily="34" charset="0"/>
                <a:ea typeface="MS PGothic" pitchFamily="34" charset="-128"/>
              </a:defRPr>
            </a:lvl3pPr>
            <a:lvl4pPr marL="1600200" indent="-228600" eaLnBrk="0" hangingPunct="0">
              <a:tabLst>
                <a:tab pos="5486400" algn="l"/>
              </a:tabLst>
              <a:defRPr sz="2400">
                <a:solidFill>
                  <a:schemeClr val="tx1"/>
                </a:solidFill>
                <a:latin typeface="Arial" pitchFamily="34" charset="0"/>
                <a:ea typeface="MS PGothic" pitchFamily="34" charset="-128"/>
              </a:defRPr>
            </a:lvl4pPr>
            <a:lvl5pPr marL="2057400" indent="-228600" eaLnBrk="0" hangingPunct="0">
              <a:tabLst>
                <a:tab pos="5486400" algn="l"/>
              </a:tabLst>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9pPr>
          </a:lstStyle>
          <a:p>
            <a:pPr algn="ctr"/>
            <a:r>
              <a:rPr lang="en-US" sz="900" b="1" dirty="0">
                <a:solidFill>
                  <a:srgbClr val="000000"/>
                </a:solidFill>
              </a:rPr>
              <a:t>RSUP H.ADAM MALIK</a:t>
            </a:r>
          </a:p>
          <a:p>
            <a:pPr algn="ctr"/>
            <a:r>
              <a:rPr lang="en-US" sz="500" dirty="0" err="1"/>
              <a:t>Jln</a:t>
            </a:r>
            <a:r>
              <a:rPr lang="en-US" sz="500" dirty="0"/>
              <a:t>. </a:t>
            </a:r>
            <a:r>
              <a:rPr lang="en-US" sz="500" dirty="0" err="1"/>
              <a:t>Bunga</a:t>
            </a:r>
            <a:r>
              <a:rPr lang="en-US" sz="500" dirty="0"/>
              <a:t> Lau No. 17 Medan </a:t>
            </a:r>
            <a:r>
              <a:rPr lang="en-US" sz="500" dirty="0" err="1"/>
              <a:t>Telp</a:t>
            </a:r>
            <a:r>
              <a:rPr lang="en-US" sz="500" dirty="0"/>
              <a:t> (061)8364581–8360143–8360051, Fax (061) 8360255</a:t>
            </a:r>
          </a:p>
          <a:p>
            <a:pPr algn="ctr"/>
            <a:r>
              <a:rPr lang="en-US" sz="500" dirty="0"/>
              <a:t>Email :  </a:t>
            </a:r>
            <a:r>
              <a:rPr lang="id-ID" sz="500" dirty="0">
                <a:hlinkClick r:id="rId5"/>
              </a:rPr>
              <a:t>admin@rsham.co.id</a:t>
            </a:r>
            <a:r>
              <a:rPr lang="id-ID" sz="500" dirty="0"/>
              <a:t> </a:t>
            </a:r>
            <a:r>
              <a:rPr lang="en-US" sz="500" dirty="0"/>
              <a:t> ; Website :  </a:t>
            </a:r>
            <a:r>
              <a:rPr lang="id-ID" sz="500" dirty="0">
                <a:hlinkClick r:id="rId6"/>
              </a:rPr>
              <a:t>www.rsham.co.id</a:t>
            </a:r>
            <a:r>
              <a:rPr lang="id-ID" sz="500" dirty="0"/>
              <a:t> </a:t>
            </a:r>
            <a:endParaRPr lang="en-US" sz="500" dirty="0"/>
          </a:p>
        </p:txBody>
      </p:sp>
      <p:pic>
        <p:nvPicPr>
          <p:cNvPr id="16" name="Picture 5" descr="Logo"/>
          <p:cNvPicPr>
            <a:picLocks noChangeAspect="1" noChangeArrowheads="1"/>
          </p:cNvPicPr>
          <p:nvPr/>
        </p:nvPicPr>
        <p:blipFill>
          <a:blip r:embed="rId7" cstate="print"/>
          <a:srcRect/>
          <a:stretch>
            <a:fillRect/>
          </a:stretch>
        </p:blipFill>
        <p:spPr bwMode="auto">
          <a:xfrm>
            <a:off x="7772400" y="6515745"/>
            <a:ext cx="1201952" cy="275580"/>
          </a:xfrm>
          <a:prstGeom prst="ellipse">
            <a:avLst/>
          </a:prstGeom>
          <a:ln>
            <a:noFill/>
          </a:ln>
          <a:effectLst>
            <a:outerShdw blurRad="50800" dist="38100" dir="5400000" algn="t" rotWithShape="0">
              <a:prstClr val="black">
                <a:alpha val="40000"/>
              </a:prstClr>
            </a:outerShdw>
            <a:reflection blurRad="6350" stA="50000" endA="300" endPos="55000" dir="5400000" sy="-100000" algn="bl" rotWithShape="0"/>
            <a:softEdge rad="112500"/>
          </a:effectLst>
          <a:scene3d>
            <a:camera prst="orthographicFront"/>
            <a:lightRig rig="threePt" dir="t"/>
          </a:scene3d>
          <a:sp3d>
            <a:bevelT w="165100" prst="coolSlant"/>
          </a:sp3d>
        </p:spPr>
      </p:pic>
      <p:pic>
        <p:nvPicPr>
          <p:cNvPr id="17" name="Picture 135"/>
          <p:cNvPicPr>
            <a:picLocks noChangeAspect="1" noChangeArrowheads="1"/>
          </p:cNvPicPr>
          <p:nvPr/>
        </p:nvPicPr>
        <p:blipFill>
          <a:blip r:embed="rId8">
            <a:extLst>
              <a:ext uri="{28A0092B-C50C-407E-A947-70E740481C1C}">
                <a14:useLocalDpi xmlns="" xmlns:a14="http://schemas.microsoft.com/office/drawing/2010/main" val="0"/>
              </a:ext>
            </a:extLst>
          </a:blip>
          <a:srcRect/>
          <a:stretch>
            <a:fillRect/>
          </a:stretch>
        </p:blipFill>
        <p:spPr bwMode="auto">
          <a:xfrm>
            <a:off x="85725" y="6467693"/>
            <a:ext cx="295275"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Rectangle 10"/>
          <p:cNvSpPr/>
          <p:nvPr/>
        </p:nvSpPr>
        <p:spPr>
          <a:xfrm>
            <a:off x="533400" y="1828800"/>
            <a:ext cx="762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Rectangle 11"/>
          <p:cNvSpPr/>
          <p:nvPr/>
        </p:nvSpPr>
        <p:spPr>
          <a:xfrm>
            <a:off x="4953000" y="2057400"/>
            <a:ext cx="762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000232" y="300335"/>
            <a:ext cx="1214446" cy="461665"/>
          </a:xfrm>
          <a:prstGeom prst="rect">
            <a:avLst/>
          </a:prstGeom>
        </p:spPr>
        <p:txBody>
          <a:bodyPr wrap="square">
            <a:spAutoFit/>
          </a:bodyPr>
          <a:lstStyle/>
          <a:p>
            <a:r>
              <a:rPr lang="id-ID" sz="2400" b="1" baseline="0" dirty="0" smtClean="0">
                <a:latin typeface="Arial" pitchFamily="34" charset="0"/>
                <a:cs typeface="Arial" pitchFamily="34" charset="0"/>
              </a:rPr>
              <a:t>ISKP.3 </a:t>
            </a:r>
            <a:endParaRPr lang="id-ID" sz="2400" b="1" dirty="0">
              <a:latin typeface="Arial" pitchFamily="34" charset="0"/>
              <a:cs typeface="Arial" pitchFamily="34" charset="0"/>
            </a:endParaRPr>
          </a:p>
        </p:txBody>
      </p:sp>
      <p:sp>
        <p:nvSpPr>
          <p:cNvPr id="8" name="Rectangle 7"/>
          <p:cNvSpPr/>
          <p:nvPr/>
        </p:nvSpPr>
        <p:spPr>
          <a:xfrm>
            <a:off x="6572264" y="285728"/>
            <a:ext cx="1214446" cy="461665"/>
          </a:xfrm>
          <a:prstGeom prst="rect">
            <a:avLst/>
          </a:prstGeom>
        </p:spPr>
        <p:txBody>
          <a:bodyPr wrap="square">
            <a:spAutoFit/>
          </a:bodyPr>
          <a:lstStyle/>
          <a:p>
            <a:r>
              <a:rPr lang="id-ID" sz="2400" b="1" baseline="0" dirty="0" smtClean="0">
                <a:latin typeface="Arial" pitchFamily="34" charset="0"/>
                <a:cs typeface="Arial" pitchFamily="34" charset="0"/>
              </a:rPr>
              <a:t>ISKP.4 </a:t>
            </a:r>
            <a:endParaRPr lang="id-ID" sz="2400" b="1" dirty="0">
              <a:latin typeface="Arial" pitchFamily="34" charset="0"/>
              <a:cs typeface="Arial" pitchFamily="34" charset="0"/>
            </a:endParaRPr>
          </a:p>
        </p:txBody>
      </p:sp>
      <p:graphicFrame>
        <p:nvGraphicFramePr>
          <p:cNvPr id="13" name="Chart 12"/>
          <p:cNvGraphicFramePr/>
          <p:nvPr/>
        </p:nvGraphicFramePr>
        <p:xfrm>
          <a:off x="285720" y="1214422"/>
          <a:ext cx="4143404" cy="478634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p:cNvGraphicFramePr/>
          <p:nvPr/>
        </p:nvGraphicFramePr>
        <p:xfrm>
          <a:off x="4643438" y="1142984"/>
          <a:ext cx="4317630" cy="4802876"/>
        </p:xfrm>
        <a:graphic>
          <a:graphicData uri="http://schemas.openxmlformats.org/drawingml/2006/chart">
            <c:chart xmlns:c="http://schemas.openxmlformats.org/drawingml/2006/chart" xmlns:r="http://schemas.openxmlformats.org/officeDocument/2006/relationships" r:id="rId4"/>
          </a:graphicData>
        </a:graphic>
      </p:graphicFrame>
      <p:sp>
        <p:nvSpPr>
          <p:cNvPr id="12" name="Rectangle 11"/>
          <p:cNvSpPr/>
          <p:nvPr/>
        </p:nvSpPr>
        <p:spPr>
          <a:xfrm>
            <a:off x="428596" y="5947966"/>
            <a:ext cx="4572000" cy="307777"/>
          </a:xfrm>
          <a:prstGeom prst="rect">
            <a:avLst/>
          </a:prstGeom>
        </p:spPr>
        <p:txBody>
          <a:bodyPr>
            <a:spAutoFit/>
          </a:bodyPr>
          <a:lstStyle/>
          <a:p>
            <a:r>
              <a:rPr lang="id-ID" sz="1400" b="1" dirty="0" smtClean="0"/>
              <a:t>D : Memperbaiki teknik penempelan lebel High Alert</a:t>
            </a:r>
            <a:endParaRPr lang="id-ID" sz="1400" b="1" dirty="0"/>
          </a:p>
        </p:txBody>
      </p:sp>
      <p:sp>
        <p:nvSpPr>
          <p:cNvPr id="15" name="Text Box 19"/>
          <p:cNvSpPr txBox="1">
            <a:spLocks noChangeArrowheads="1"/>
          </p:cNvSpPr>
          <p:nvPr/>
        </p:nvSpPr>
        <p:spPr bwMode="auto">
          <a:xfrm>
            <a:off x="0" y="6429396"/>
            <a:ext cx="9144000" cy="384175"/>
          </a:xfrm>
          <a:prstGeom prst="rect">
            <a:avLst/>
          </a:prstGeom>
          <a:gradFill rotWithShape="1">
            <a:gsLst>
              <a:gs pos="0">
                <a:schemeClr val="hlink">
                  <a:alpha val="0"/>
                </a:schemeClr>
              </a:gs>
              <a:gs pos="100000">
                <a:schemeClr val="accent2"/>
              </a:gs>
            </a:gsLst>
            <a:lin ang="5400000" scaled="1"/>
          </a:gradFill>
          <a:ln w="9525">
            <a:solidFill>
              <a:srgbClr val="FF3300"/>
            </a:solidFill>
            <a:miter lim="800000"/>
            <a:headEnd/>
            <a:tailEnd/>
          </a:ln>
        </p:spPr>
        <p:txBody>
          <a:bodyPr>
            <a:spAutoFit/>
          </a:bodyPr>
          <a:lstStyle>
            <a:lvl1pPr eaLnBrk="0" hangingPunct="0">
              <a:tabLst>
                <a:tab pos="5486400" algn="l"/>
              </a:tabLst>
              <a:defRPr sz="2400">
                <a:solidFill>
                  <a:schemeClr val="tx1"/>
                </a:solidFill>
                <a:latin typeface="Arial" pitchFamily="34" charset="0"/>
                <a:ea typeface="MS PGothic" pitchFamily="34" charset="-128"/>
              </a:defRPr>
            </a:lvl1pPr>
            <a:lvl2pPr marL="742950" indent="-285750" eaLnBrk="0" hangingPunct="0">
              <a:tabLst>
                <a:tab pos="5486400" algn="l"/>
              </a:tabLst>
              <a:defRPr sz="2400">
                <a:solidFill>
                  <a:schemeClr val="tx1"/>
                </a:solidFill>
                <a:latin typeface="Arial" pitchFamily="34" charset="0"/>
                <a:ea typeface="MS PGothic" pitchFamily="34" charset="-128"/>
              </a:defRPr>
            </a:lvl2pPr>
            <a:lvl3pPr marL="1143000" indent="-228600" eaLnBrk="0" hangingPunct="0">
              <a:tabLst>
                <a:tab pos="5486400" algn="l"/>
              </a:tabLst>
              <a:defRPr sz="2400">
                <a:solidFill>
                  <a:schemeClr val="tx1"/>
                </a:solidFill>
                <a:latin typeface="Arial" pitchFamily="34" charset="0"/>
                <a:ea typeface="MS PGothic" pitchFamily="34" charset="-128"/>
              </a:defRPr>
            </a:lvl3pPr>
            <a:lvl4pPr marL="1600200" indent="-228600" eaLnBrk="0" hangingPunct="0">
              <a:tabLst>
                <a:tab pos="5486400" algn="l"/>
              </a:tabLst>
              <a:defRPr sz="2400">
                <a:solidFill>
                  <a:schemeClr val="tx1"/>
                </a:solidFill>
                <a:latin typeface="Arial" pitchFamily="34" charset="0"/>
                <a:ea typeface="MS PGothic" pitchFamily="34" charset="-128"/>
              </a:defRPr>
            </a:lvl4pPr>
            <a:lvl5pPr marL="2057400" indent="-228600" eaLnBrk="0" hangingPunct="0">
              <a:tabLst>
                <a:tab pos="5486400" algn="l"/>
              </a:tabLst>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9pPr>
          </a:lstStyle>
          <a:p>
            <a:pPr algn="ctr"/>
            <a:r>
              <a:rPr lang="en-US" sz="900" b="1" dirty="0">
                <a:solidFill>
                  <a:srgbClr val="000000"/>
                </a:solidFill>
              </a:rPr>
              <a:t>RSUP H.ADAM MALIK</a:t>
            </a:r>
          </a:p>
          <a:p>
            <a:pPr algn="ctr"/>
            <a:r>
              <a:rPr lang="en-US" sz="500" dirty="0" err="1"/>
              <a:t>Jln</a:t>
            </a:r>
            <a:r>
              <a:rPr lang="en-US" sz="500" dirty="0"/>
              <a:t>. </a:t>
            </a:r>
            <a:r>
              <a:rPr lang="en-US" sz="500" dirty="0" err="1"/>
              <a:t>Bunga</a:t>
            </a:r>
            <a:r>
              <a:rPr lang="en-US" sz="500" dirty="0"/>
              <a:t> Lau No. 17 Medan </a:t>
            </a:r>
            <a:r>
              <a:rPr lang="en-US" sz="500" dirty="0" err="1"/>
              <a:t>Telp</a:t>
            </a:r>
            <a:r>
              <a:rPr lang="en-US" sz="500" dirty="0"/>
              <a:t> (061)8364581–8360143–8360051, Fax (061) 8360255</a:t>
            </a:r>
          </a:p>
          <a:p>
            <a:pPr algn="ctr"/>
            <a:r>
              <a:rPr lang="en-US" sz="500" dirty="0"/>
              <a:t>Email :  </a:t>
            </a:r>
            <a:r>
              <a:rPr lang="id-ID" sz="500" dirty="0">
                <a:hlinkClick r:id="rId5"/>
              </a:rPr>
              <a:t>admin@rsham.co.id</a:t>
            </a:r>
            <a:r>
              <a:rPr lang="id-ID" sz="500" dirty="0"/>
              <a:t> </a:t>
            </a:r>
            <a:r>
              <a:rPr lang="en-US" sz="500" dirty="0"/>
              <a:t> ; Website :  </a:t>
            </a:r>
            <a:r>
              <a:rPr lang="id-ID" sz="500" dirty="0">
                <a:hlinkClick r:id="rId6"/>
              </a:rPr>
              <a:t>www.rsham.co.id</a:t>
            </a:r>
            <a:r>
              <a:rPr lang="id-ID" sz="500" dirty="0"/>
              <a:t> </a:t>
            </a:r>
            <a:endParaRPr lang="en-US" sz="500" dirty="0"/>
          </a:p>
        </p:txBody>
      </p:sp>
      <p:pic>
        <p:nvPicPr>
          <p:cNvPr id="16" name="Picture 5" descr="Logo"/>
          <p:cNvPicPr>
            <a:picLocks noChangeAspect="1" noChangeArrowheads="1"/>
          </p:cNvPicPr>
          <p:nvPr/>
        </p:nvPicPr>
        <p:blipFill>
          <a:blip r:embed="rId7" cstate="print"/>
          <a:srcRect/>
          <a:stretch>
            <a:fillRect/>
          </a:stretch>
        </p:blipFill>
        <p:spPr bwMode="auto">
          <a:xfrm>
            <a:off x="7772400" y="6515745"/>
            <a:ext cx="1201952" cy="275580"/>
          </a:xfrm>
          <a:prstGeom prst="ellipse">
            <a:avLst/>
          </a:prstGeom>
          <a:ln>
            <a:noFill/>
          </a:ln>
          <a:effectLst>
            <a:outerShdw blurRad="50800" dist="38100" dir="5400000" algn="t" rotWithShape="0">
              <a:prstClr val="black">
                <a:alpha val="40000"/>
              </a:prstClr>
            </a:outerShdw>
            <a:reflection blurRad="6350" stA="50000" endA="300" endPos="55000" dir="5400000" sy="-100000" algn="bl" rotWithShape="0"/>
            <a:softEdge rad="112500"/>
          </a:effectLst>
          <a:scene3d>
            <a:camera prst="orthographicFront"/>
            <a:lightRig rig="threePt" dir="t"/>
          </a:scene3d>
          <a:sp3d>
            <a:bevelT w="165100" prst="coolSlant"/>
          </a:sp3d>
        </p:spPr>
      </p:pic>
      <p:pic>
        <p:nvPicPr>
          <p:cNvPr id="17" name="Picture 135"/>
          <p:cNvPicPr>
            <a:picLocks noChangeAspect="1" noChangeArrowheads="1"/>
          </p:cNvPicPr>
          <p:nvPr/>
        </p:nvPicPr>
        <p:blipFill>
          <a:blip r:embed="rId8">
            <a:extLst>
              <a:ext uri="{28A0092B-C50C-407E-A947-70E740481C1C}">
                <a14:useLocalDpi xmlns="" xmlns:a14="http://schemas.microsoft.com/office/drawing/2010/main" val="0"/>
              </a:ext>
            </a:extLst>
          </a:blip>
          <a:srcRect/>
          <a:stretch>
            <a:fillRect/>
          </a:stretch>
        </p:blipFill>
        <p:spPr bwMode="auto">
          <a:xfrm>
            <a:off x="85725" y="6467693"/>
            <a:ext cx="295275"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 name="Rectangle 9"/>
          <p:cNvSpPr/>
          <p:nvPr/>
        </p:nvSpPr>
        <p:spPr>
          <a:xfrm>
            <a:off x="685800" y="2133600"/>
            <a:ext cx="762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Rectangle 17"/>
          <p:cNvSpPr/>
          <p:nvPr/>
        </p:nvSpPr>
        <p:spPr>
          <a:xfrm>
            <a:off x="4953000" y="2133600"/>
            <a:ext cx="762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786182" y="214290"/>
            <a:ext cx="1214446" cy="461665"/>
          </a:xfrm>
          <a:prstGeom prst="rect">
            <a:avLst/>
          </a:prstGeom>
        </p:spPr>
        <p:txBody>
          <a:bodyPr wrap="square">
            <a:spAutoFit/>
          </a:bodyPr>
          <a:lstStyle/>
          <a:p>
            <a:r>
              <a:rPr lang="id-ID" sz="2400" b="1" baseline="0" dirty="0" smtClean="0">
                <a:latin typeface="Arial" pitchFamily="34" charset="0"/>
                <a:cs typeface="Arial" pitchFamily="34" charset="0"/>
              </a:rPr>
              <a:t>ISKP.5 </a:t>
            </a:r>
            <a:endParaRPr lang="id-ID" sz="2400" b="1" dirty="0">
              <a:latin typeface="Arial" pitchFamily="34" charset="0"/>
              <a:cs typeface="Arial" pitchFamily="34" charset="0"/>
            </a:endParaRPr>
          </a:p>
        </p:txBody>
      </p:sp>
      <p:graphicFrame>
        <p:nvGraphicFramePr>
          <p:cNvPr id="10" name="Chart 9"/>
          <p:cNvGraphicFramePr/>
          <p:nvPr/>
        </p:nvGraphicFramePr>
        <p:xfrm>
          <a:off x="0" y="1143000"/>
          <a:ext cx="3991005" cy="510540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 Box 19"/>
          <p:cNvSpPr txBox="1">
            <a:spLocks noChangeArrowheads="1"/>
          </p:cNvSpPr>
          <p:nvPr/>
        </p:nvSpPr>
        <p:spPr bwMode="auto">
          <a:xfrm>
            <a:off x="0" y="6429396"/>
            <a:ext cx="9144000" cy="384175"/>
          </a:xfrm>
          <a:prstGeom prst="rect">
            <a:avLst/>
          </a:prstGeom>
          <a:gradFill rotWithShape="1">
            <a:gsLst>
              <a:gs pos="0">
                <a:schemeClr val="hlink">
                  <a:alpha val="0"/>
                </a:schemeClr>
              </a:gs>
              <a:gs pos="100000">
                <a:schemeClr val="accent2"/>
              </a:gs>
            </a:gsLst>
            <a:lin ang="5400000" scaled="1"/>
          </a:gradFill>
          <a:ln w="9525">
            <a:solidFill>
              <a:srgbClr val="FF3300"/>
            </a:solidFill>
            <a:miter lim="800000"/>
            <a:headEnd/>
            <a:tailEnd/>
          </a:ln>
        </p:spPr>
        <p:txBody>
          <a:bodyPr>
            <a:spAutoFit/>
          </a:bodyPr>
          <a:lstStyle>
            <a:lvl1pPr eaLnBrk="0" hangingPunct="0">
              <a:tabLst>
                <a:tab pos="5486400" algn="l"/>
              </a:tabLst>
              <a:defRPr sz="2400">
                <a:solidFill>
                  <a:schemeClr val="tx1"/>
                </a:solidFill>
                <a:latin typeface="Arial" pitchFamily="34" charset="0"/>
                <a:ea typeface="MS PGothic" pitchFamily="34" charset="-128"/>
              </a:defRPr>
            </a:lvl1pPr>
            <a:lvl2pPr marL="742950" indent="-285750" eaLnBrk="0" hangingPunct="0">
              <a:tabLst>
                <a:tab pos="5486400" algn="l"/>
              </a:tabLst>
              <a:defRPr sz="2400">
                <a:solidFill>
                  <a:schemeClr val="tx1"/>
                </a:solidFill>
                <a:latin typeface="Arial" pitchFamily="34" charset="0"/>
                <a:ea typeface="MS PGothic" pitchFamily="34" charset="-128"/>
              </a:defRPr>
            </a:lvl2pPr>
            <a:lvl3pPr marL="1143000" indent="-228600" eaLnBrk="0" hangingPunct="0">
              <a:tabLst>
                <a:tab pos="5486400" algn="l"/>
              </a:tabLst>
              <a:defRPr sz="2400">
                <a:solidFill>
                  <a:schemeClr val="tx1"/>
                </a:solidFill>
                <a:latin typeface="Arial" pitchFamily="34" charset="0"/>
                <a:ea typeface="MS PGothic" pitchFamily="34" charset="-128"/>
              </a:defRPr>
            </a:lvl3pPr>
            <a:lvl4pPr marL="1600200" indent="-228600" eaLnBrk="0" hangingPunct="0">
              <a:tabLst>
                <a:tab pos="5486400" algn="l"/>
              </a:tabLst>
              <a:defRPr sz="2400">
                <a:solidFill>
                  <a:schemeClr val="tx1"/>
                </a:solidFill>
                <a:latin typeface="Arial" pitchFamily="34" charset="0"/>
                <a:ea typeface="MS PGothic" pitchFamily="34" charset="-128"/>
              </a:defRPr>
            </a:lvl4pPr>
            <a:lvl5pPr marL="2057400" indent="-228600" eaLnBrk="0" hangingPunct="0">
              <a:tabLst>
                <a:tab pos="5486400" algn="l"/>
              </a:tabLst>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9pPr>
          </a:lstStyle>
          <a:p>
            <a:pPr algn="ctr"/>
            <a:r>
              <a:rPr lang="en-US" sz="900" b="1" dirty="0">
                <a:solidFill>
                  <a:srgbClr val="000000"/>
                </a:solidFill>
              </a:rPr>
              <a:t>RSUP H.ADAM MALIK</a:t>
            </a:r>
          </a:p>
          <a:p>
            <a:pPr algn="ctr"/>
            <a:r>
              <a:rPr lang="en-US" sz="500" dirty="0" err="1"/>
              <a:t>Jln</a:t>
            </a:r>
            <a:r>
              <a:rPr lang="en-US" sz="500" dirty="0"/>
              <a:t>. </a:t>
            </a:r>
            <a:r>
              <a:rPr lang="en-US" sz="500" dirty="0" err="1"/>
              <a:t>Bunga</a:t>
            </a:r>
            <a:r>
              <a:rPr lang="en-US" sz="500" dirty="0"/>
              <a:t> Lau No. 17 Medan </a:t>
            </a:r>
            <a:r>
              <a:rPr lang="en-US" sz="500" dirty="0" err="1"/>
              <a:t>Telp</a:t>
            </a:r>
            <a:r>
              <a:rPr lang="en-US" sz="500" dirty="0"/>
              <a:t> (061)8364581–8360143–8360051, Fax (061) 8360255</a:t>
            </a:r>
          </a:p>
          <a:p>
            <a:pPr algn="ctr"/>
            <a:r>
              <a:rPr lang="en-US" sz="500" dirty="0"/>
              <a:t>Email :  </a:t>
            </a:r>
            <a:r>
              <a:rPr lang="id-ID" sz="500" dirty="0">
                <a:hlinkClick r:id="rId4"/>
              </a:rPr>
              <a:t>admin@rsham.co.id</a:t>
            </a:r>
            <a:r>
              <a:rPr lang="id-ID" sz="500" dirty="0"/>
              <a:t> </a:t>
            </a:r>
            <a:r>
              <a:rPr lang="en-US" sz="500" dirty="0"/>
              <a:t> ; Website :  </a:t>
            </a:r>
            <a:r>
              <a:rPr lang="id-ID" sz="500" dirty="0">
                <a:hlinkClick r:id="rId5"/>
              </a:rPr>
              <a:t>www.rsham.co.id</a:t>
            </a:r>
            <a:r>
              <a:rPr lang="id-ID" sz="500" dirty="0"/>
              <a:t> </a:t>
            </a:r>
            <a:endParaRPr lang="en-US" sz="500" dirty="0"/>
          </a:p>
        </p:txBody>
      </p:sp>
      <p:pic>
        <p:nvPicPr>
          <p:cNvPr id="11" name="Picture 5" descr="Logo"/>
          <p:cNvPicPr>
            <a:picLocks noChangeAspect="1" noChangeArrowheads="1"/>
          </p:cNvPicPr>
          <p:nvPr/>
        </p:nvPicPr>
        <p:blipFill>
          <a:blip r:embed="rId6" cstate="print"/>
          <a:srcRect/>
          <a:stretch>
            <a:fillRect/>
          </a:stretch>
        </p:blipFill>
        <p:spPr bwMode="auto">
          <a:xfrm>
            <a:off x="7772400" y="6515745"/>
            <a:ext cx="1201952" cy="275580"/>
          </a:xfrm>
          <a:prstGeom prst="ellipse">
            <a:avLst/>
          </a:prstGeom>
          <a:ln>
            <a:noFill/>
          </a:ln>
          <a:effectLst>
            <a:outerShdw blurRad="50800" dist="38100" dir="5400000" algn="t" rotWithShape="0">
              <a:prstClr val="black">
                <a:alpha val="40000"/>
              </a:prstClr>
            </a:outerShdw>
            <a:reflection blurRad="6350" stA="50000" endA="300" endPos="55000" dir="5400000" sy="-100000" algn="bl" rotWithShape="0"/>
            <a:softEdge rad="112500"/>
          </a:effectLst>
          <a:scene3d>
            <a:camera prst="orthographicFront"/>
            <a:lightRig rig="threePt" dir="t"/>
          </a:scene3d>
          <a:sp3d>
            <a:bevelT w="165100" prst="coolSlant"/>
          </a:sp3d>
        </p:spPr>
      </p:pic>
      <p:pic>
        <p:nvPicPr>
          <p:cNvPr id="12" name="Picture 135"/>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85725" y="6467693"/>
            <a:ext cx="295275"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Rectangle 12"/>
          <p:cNvSpPr/>
          <p:nvPr/>
        </p:nvSpPr>
        <p:spPr>
          <a:xfrm>
            <a:off x="304800" y="2133600"/>
            <a:ext cx="762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aphicFrame>
        <p:nvGraphicFramePr>
          <p:cNvPr id="14" name="Chart 13"/>
          <p:cNvGraphicFramePr/>
          <p:nvPr/>
        </p:nvGraphicFramePr>
        <p:xfrm>
          <a:off x="4572000" y="1295400"/>
          <a:ext cx="4114800" cy="4648200"/>
        </p:xfrm>
        <a:graphic>
          <a:graphicData uri="http://schemas.openxmlformats.org/drawingml/2006/chart">
            <c:chart xmlns:c="http://schemas.openxmlformats.org/drawingml/2006/chart" xmlns:r="http://schemas.openxmlformats.org/officeDocument/2006/relationships" r:id="rId8"/>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786182" y="324129"/>
            <a:ext cx="1214446" cy="461665"/>
          </a:xfrm>
          <a:prstGeom prst="rect">
            <a:avLst/>
          </a:prstGeom>
        </p:spPr>
        <p:txBody>
          <a:bodyPr wrap="square">
            <a:spAutoFit/>
          </a:bodyPr>
          <a:lstStyle/>
          <a:p>
            <a:r>
              <a:rPr lang="id-ID" sz="2400" b="1" baseline="0" dirty="0" smtClean="0">
                <a:latin typeface="Arial" pitchFamily="34" charset="0"/>
                <a:cs typeface="Arial" pitchFamily="34" charset="0"/>
              </a:rPr>
              <a:t>ISKP.6 </a:t>
            </a:r>
            <a:endParaRPr lang="id-ID" sz="2400" b="1" dirty="0">
              <a:latin typeface="Arial" pitchFamily="34" charset="0"/>
              <a:cs typeface="Arial" pitchFamily="34" charset="0"/>
            </a:endParaRPr>
          </a:p>
        </p:txBody>
      </p:sp>
      <p:graphicFrame>
        <p:nvGraphicFramePr>
          <p:cNvPr id="10" name="Chart 9"/>
          <p:cNvGraphicFramePr/>
          <p:nvPr>
            <p:extLst>
              <p:ext uri="{D42A27DB-BD31-4B8C-83A1-F6EECF244321}">
                <p14:modId xmlns="" xmlns:p14="http://schemas.microsoft.com/office/powerpoint/2010/main" val="1177796227"/>
              </p:ext>
            </p:extLst>
          </p:nvPr>
        </p:nvGraphicFramePr>
        <p:xfrm>
          <a:off x="381000" y="1285860"/>
          <a:ext cx="8048652" cy="428628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 Box 19"/>
          <p:cNvSpPr txBox="1">
            <a:spLocks noChangeArrowheads="1"/>
          </p:cNvSpPr>
          <p:nvPr/>
        </p:nvSpPr>
        <p:spPr bwMode="auto">
          <a:xfrm>
            <a:off x="0" y="6429396"/>
            <a:ext cx="9144000" cy="384175"/>
          </a:xfrm>
          <a:prstGeom prst="rect">
            <a:avLst/>
          </a:prstGeom>
          <a:gradFill rotWithShape="1">
            <a:gsLst>
              <a:gs pos="0">
                <a:schemeClr val="hlink">
                  <a:alpha val="0"/>
                </a:schemeClr>
              </a:gs>
              <a:gs pos="100000">
                <a:schemeClr val="accent2"/>
              </a:gs>
            </a:gsLst>
            <a:lin ang="5400000" scaled="1"/>
          </a:gradFill>
          <a:ln w="9525">
            <a:solidFill>
              <a:srgbClr val="FF3300"/>
            </a:solidFill>
            <a:miter lim="800000"/>
            <a:headEnd/>
            <a:tailEnd/>
          </a:ln>
        </p:spPr>
        <p:txBody>
          <a:bodyPr>
            <a:spAutoFit/>
          </a:bodyPr>
          <a:lstStyle>
            <a:lvl1pPr eaLnBrk="0" hangingPunct="0">
              <a:tabLst>
                <a:tab pos="5486400" algn="l"/>
              </a:tabLst>
              <a:defRPr sz="2400">
                <a:solidFill>
                  <a:schemeClr val="tx1"/>
                </a:solidFill>
                <a:latin typeface="Arial" pitchFamily="34" charset="0"/>
                <a:ea typeface="MS PGothic" pitchFamily="34" charset="-128"/>
              </a:defRPr>
            </a:lvl1pPr>
            <a:lvl2pPr marL="742950" indent="-285750" eaLnBrk="0" hangingPunct="0">
              <a:tabLst>
                <a:tab pos="5486400" algn="l"/>
              </a:tabLst>
              <a:defRPr sz="2400">
                <a:solidFill>
                  <a:schemeClr val="tx1"/>
                </a:solidFill>
                <a:latin typeface="Arial" pitchFamily="34" charset="0"/>
                <a:ea typeface="MS PGothic" pitchFamily="34" charset="-128"/>
              </a:defRPr>
            </a:lvl2pPr>
            <a:lvl3pPr marL="1143000" indent="-228600" eaLnBrk="0" hangingPunct="0">
              <a:tabLst>
                <a:tab pos="5486400" algn="l"/>
              </a:tabLst>
              <a:defRPr sz="2400">
                <a:solidFill>
                  <a:schemeClr val="tx1"/>
                </a:solidFill>
                <a:latin typeface="Arial" pitchFamily="34" charset="0"/>
                <a:ea typeface="MS PGothic" pitchFamily="34" charset="-128"/>
              </a:defRPr>
            </a:lvl3pPr>
            <a:lvl4pPr marL="1600200" indent="-228600" eaLnBrk="0" hangingPunct="0">
              <a:tabLst>
                <a:tab pos="5486400" algn="l"/>
              </a:tabLst>
              <a:defRPr sz="2400">
                <a:solidFill>
                  <a:schemeClr val="tx1"/>
                </a:solidFill>
                <a:latin typeface="Arial" pitchFamily="34" charset="0"/>
                <a:ea typeface="MS PGothic" pitchFamily="34" charset="-128"/>
              </a:defRPr>
            </a:lvl4pPr>
            <a:lvl5pPr marL="2057400" indent="-228600" eaLnBrk="0" hangingPunct="0">
              <a:tabLst>
                <a:tab pos="5486400" algn="l"/>
              </a:tabLst>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9pPr>
          </a:lstStyle>
          <a:p>
            <a:pPr algn="ctr"/>
            <a:r>
              <a:rPr lang="en-US" sz="900" b="1" dirty="0">
                <a:solidFill>
                  <a:srgbClr val="000000"/>
                </a:solidFill>
              </a:rPr>
              <a:t>RSUP H.ADAM MALIK</a:t>
            </a:r>
          </a:p>
          <a:p>
            <a:pPr algn="ctr"/>
            <a:r>
              <a:rPr lang="en-US" sz="500" dirty="0" err="1"/>
              <a:t>Jln</a:t>
            </a:r>
            <a:r>
              <a:rPr lang="en-US" sz="500" dirty="0"/>
              <a:t>. </a:t>
            </a:r>
            <a:r>
              <a:rPr lang="en-US" sz="500" dirty="0" err="1"/>
              <a:t>Bunga</a:t>
            </a:r>
            <a:r>
              <a:rPr lang="en-US" sz="500" dirty="0"/>
              <a:t> Lau No. 17 Medan </a:t>
            </a:r>
            <a:r>
              <a:rPr lang="en-US" sz="500" dirty="0" err="1"/>
              <a:t>Telp</a:t>
            </a:r>
            <a:r>
              <a:rPr lang="en-US" sz="500" dirty="0"/>
              <a:t> (061)8364581–8360143–8360051, Fax (061) 8360255</a:t>
            </a:r>
          </a:p>
          <a:p>
            <a:pPr algn="ctr"/>
            <a:r>
              <a:rPr lang="en-US" sz="500" dirty="0"/>
              <a:t>Email :  </a:t>
            </a:r>
            <a:r>
              <a:rPr lang="id-ID" sz="500" dirty="0">
                <a:hlinkClick r:id="rId4"/>
              </a:rPr>
              <a:t>admin@rsham.co.id</a:t>
            </a:r>
            <a:r>
              <a:rPr lang="id-ID" sz="500" dirty="0"/>
              <a:t> </a:t>
            </a:r>
            <a:r>
              <a:rPr lang="en-US" sz="500" dirty="0"/>
              <a:t> ; Website :  </a:t>
            </a:r>
            <a:r>
              <a:rPr lang="id-ID" sz="500" dirty="0">
                <a:hlinkClick r:id="rId5"/>
              </a:rPr>
              <a:t>www.rsham.co.id</a:t>
            </a:r>
            <a:r>
              <a:rPr lang="id-ID" sz="500" dirty="0"/>
              <a:t> </a:t>
            </a:r>
            <a:endParaRPr lang="en-US" sz="500" dirty="0"/>
          </a:p>
        </p:txBody>
      </p:sp>
      <p:pic>
        <p:nvPicPr>
          <p:cNvPr id="11" name="Picture 5" descr="Logo"/>
          <p:cNvPicPr>
            <a:picLocks noChangeAspect="1" noChangeArrowheads="1"/>
          </p:cNvPicPr>
          <p:nvPr/>
        </p:nvPicPr>
        <p:blipFill>
          <a:blip r:embed="rId6" cstate="print"/>
          <a:srcRect/>
          <a:stretch>
            <a:fillRect/>
          </a:stretch>
        </p:blipFill>
        <p:spPr bwMode="auto">
          <a:xfrm>
            <a:off x="7772400" y="6515745"/>
            <a:ext cx="1201952" cy="275580"/>
          </a:xfrm>
          <a:prstGeom prst="ellipse">
            <a:avLst/>
          </a:prstGeom>
          <a:ln>
            <a:noFill/>
          </a:ln>
          <a:effectLst>
            <a:outerShdw blurRad="50800" dist="38100" dir="5400000" algn="t" rotWithShape="0">
              <a:prstClr val="black">
                <a:alpha val="40000"/>
              </a:prstClr>
            </a:outerShdw>
            <a:reflection blurRad="6350" stA="50000" endA="300" endPos="55000" dir="5400000" sy="-100000" algn="bl" rotWithShape="0"/>
            <a:softEdge rad="112500"/>
          </a:effectLst>
          <a:scene3d>
            <a:camera prst="orthographicFront"/>
            <a:lightRig rig="threePt" dir="t"/>
          </a:scene3d>
          <a:sp3d>
            <a:bevelT w="165100" prst="coolSlant"/>
          </a:sp3d>
        </p:spPr>
      </p:pic>
      <p:pic>
        <p:nvPicPr>
          <p:cNvPr id="12" name="Picture 135"/>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85725" y="6467693"/>
            <a:ext cx="295275"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p:nvPr/>
        </p:nvSpPr>
        <p:spPr>
          <a:xfrm>
            <a:off x="762000" y="2133600"/>
            <a:ext cx="762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642910" y="928670"/>
          <a:ext cx="7786742" cy="4786346"/>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285720" y="357166"/>
            <a:ext cx="8143932" cy="461665"/>
          </a:xfrm>
          <a:prstGeom prst="rect">
            <a:avLst/>
          </a:prstGeom>
        </p:spPr>
        <p:txBody>
          <a:bodyPr wrap="square">
            <a:spAutoFit/>
          </a:bodyPr>
          <a:lstStyle/>
          <a:p>
            <a:r>
              <a:rPr lang="id-ID" sz="2400" b="1" baseline="0" dirty="0" smtClean="0">
                <a:latin typeface="Arial" pitchFamily="34" charset="0"/>
                <a:cs typeface="Arial" pitchFamily="34" charset="0"/>
              </a:rPr>
              <a:t>IAK.1 </a:t>
            </a:r>
            <a:endParaRPr lang="id-ID" sz="2400" b="1" dirty="0">
              <a:latin typeface="Arial" pitchFamily="34" charset="0"/>
              <a:cs typeface="Arial" pitchFamily="34" charset="0"/>
            </a:endParaRPr>
          </a:p>
        </p:txBody>
      </p:sp>
      <p:sp>
        <p:nvSpPr>
          <p:cNvPr id="4" name="Text Box 19"/>
          <p:cNvSpPr txBox="1">
            <a:spLocks noChangeArrowheads="1"/>
          </p:cNvSpPr>
          <p:nvPr/>
        </p:nvSpPr>
        <p:spPr bwMode="auto">
          <a:xfrm>
            <a:off x="0" y="6429396"/>
            <a:ext cx="9144000" cy="384175"/>
          </a:xfrm>
          <a:prstGeom prst="rect">
            <a:avLst/>
          </a:prstGeom>
          <a:gradFill rotWithShape="1">
            <a:gsLst>
              <a:gs pos="0">
                <a:schemeClr val="hlink">
                  <a:alpha val="0"/>
                </a:schemeClr>
              </a:gs>
              <a:gs pos="100000">
                <a:schemeClr val="accent2"/>
              </a:gs>
            </a:gsLst>
            <a:lin ang="5400000" scaled="1"/>
          </a:gradFill>
          <a:ln w="9525">
            <a:solidFill>
              <a:srgbClr val="FF3300"/>
            </a:solidFill>
            <a:miter lim="800000"/>
            <a:headEnd/>
            <a:tailEnd/>
          </a:ln>
        </p:spPr>
        <p:txBody>
          <a:bodyPr>
            <a:spAutoFit/>
          </a:bodyPr>
          <a:lstStyle>
            <a:lvl1pPr eaLnBrk="0" hangingPunct="0">
              <a:tabLst>
                <a:tab pos="5486400" algn="l"/>
              </a:tabLst>
              <a:defRPr sz="2400">
                <a:solidFill>
                  <a:schemeClr val="tx1"/>
                </a:solidFill>
                <a:latin typeface="Arial" pitchFamily="34" charset="0"/>
                <a:ea typeface="MS PGothic" pitchFamily="34" charset="-128"/>
              </a:defRPr>
            </a:lvl1pPr>
            <a:lvl2pPr marL="742950" indent="-285750" eaLnBrk="0" hangingPunct="0">
              <a:tabLst>
                <a:tab pos="5486400" algn="l"/>
              </a:tabLst>
              <a:defRPr sz="2400">
                <a:solidFill>
                  <a:schemeClr val="tx1"/>
                </a:solidFill>
                <a:latin typeface="Arial" pitchFamily="34" charset="0"/>
                <a:ea typeface="MS PGothic" pitchFamily="34" charset="-128"/>
              </a:defRPr>
            </a:lvl2pPr>
            <a:lvl3pPr marL="1143000" indent="-228600" eaLnBrk="0" hangingPunct="0">
              <a:tabLst>
                <a:tab pos="5486400" algn="l"/>
              </a:tabLst>
              <a:defRPr sz="2400">
                <a:solidFill>
                  <a:schemeClr val="tx1"/>
                </a:solidFill>
                <a:latin typeface="Arial" pitchFamily="34" charset="0"/>
                <a:ea typeface="MS PGothic" pitchFamily="34" charset="-128"/>
              </a:defRPr>
            </a:lvl3pPr>
            <a:lvl4pPr marL="1600200" indent="-228600" eaLnBrk="0" hangingPunct="0">
              <a:tabLst>
                <a:tab pos="5486400" algn="l"/>
              </a:tabLst>
              <a:defRPr sz="2400">
                <a:solidFill>
                  <a:schemeClr val="tx1"/>
                </a:solidFill>
                <a:latin typeface="Arial" pitchFamily="34" charset="0"/>
                <a:ea typeface="MS PGothic" pitchFamily="34" charset="-128"/>
              </a:defRPr>
            </a:lvl4pPr>
            <a:lvl5pPr marL="2057400" indent="-228600" eaLnBrk="0" hangingPunct="0">
              <a:tabLst>
                <a:tab pos="5486400" algn="l"/>
              </a:tabLst>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9pPr>
          </a:lstStyle>
          <a:p>
            <a:pPr algn="ctr"/>
            <a:r>
              <a:rPr lang="en-US" sz="900" b="1" dirty="0">
                <a:solidFill>
                  <a:srgbClr val="000000"/>
                </a:solidFill>
              </a:rPr>
              <a:t>RSUP H.ADAM MALIK</a:t>
            </a:r>
          </a:p>
          <a:p>
            <a:pPr algn="ctr"/>
            <a:r>
              <a:rPr lang="en-US" sz="500" dirty="0" err="1"/>
              <a:t>Jln</a:t>
            </a:r>
            <a:r>
              <a:rPr lang="en-US" sz="500" dirty="0"/>
              <a:t>. </a:t>
            </a:r>
            <a:r>
              <a:rPr lang="en-US" sz="500" dirty="0" err="1"/>
              <a:t>Bunga</a:t>
            </a:r>
            <a:r>
              <a:rPr lang="en-US" sz="500" dirty="0"/>
              <a:t> Lau No. 17 Medan </a:t>
            </a:r>
            <a:r>
              <a:rPr lang="en-US" sz="500" dirty="0" err="1"/>
              <a:t>Telp</a:t>
            </a:r>
            <a:r>
              <a:rPr lang="en-US" sz="500" dirty="0"/>
              <a:t> (061)8364581–8360143–8360051, Fax (061) 8360255</a:t>
            </a:r>
          </a:p>
          <a:p>
            <a:pPr algn="ctr"/>
            <a:r>
              <a:rPr lang="en-US" sz="500" dirty="0"/>
              <a:t>Email :  </a:t>
            </a:r>
            <a:r>
              <a:rPr lang="id-ID" sz="500" dirty="0">
                <a:hlinkClick r:id="rId4"/>
              </a:rPr>
              <a:t>admin@rsham.co.id</a:t>
            </a:r>
            <a:r>
              <a:rPr lang="id-ID" sz="500" dirty="0"/>
              <a:t> </a:t>
            </a:r>
            <a:r>
              <a:rPr lang="en-US" sz="500" dirty="0"/>
              <a:t> ; Website :  </a:t>
            </a:r>
            <a:r>
              <a:rPr lang="id-ID" sz="500" dirty="0">
                <a:hlinkClick r:id="rId5"/>
              </a:rPr>
              <a:t>www.rsham.co.id</a:t>
            </a:r>
            <a:r>
              <a:rPr lang="id-ID" sz="500" dirty="0"/>
              <a:t> </a:t>
            </a:r>
            <a:endParaRPr lang="en-US" sz="500" dirty="0"/>
          </a:p>
        </p:txBody>
      </p:sp>
      <p:pic>
        <p:nvPicPr>
          <p:cNvPr id="5" name="Picture 5" descr="Logo"/>
          <p:cNvPicPr>
            <a:picLocks noChangeAspect="1" noChangeArrowheads="1"/>
          </p:cNvPicPr>
          <p:nvPr/>
        </p:nvPicPr>
        <p:blipFill>
          <a:blip r:embed="rId6" cstate="print"/>
          <a:srcRect/>
          <a:stretch>
            <a:fillRect/>
          </a:stretch>
        </p:blipFill>
        <p:spPr bwMode="auto">
          <a:xfrm>
            <a:off x="7772400" y="6515745"/>
            <a:ext cx="1201952" cy="275580"/>
          </a:xfrm>
          <a:prstGeom prst="ellipse">
            <a:avLst/>
          </a:prstGeom>
          <a:ln>
            <a:noFill/>
          </a:ln>
          <a:effectLst>
            <a:outerShdw blurRad="50800" dist="38100" dir="5400000" algn="t" rotWithShape="0">
              <a:prstClr val="black">
                <a:alpha val="40000"/>
              </a:prstClr>
            </a:outerShdw>
            <a:reflection blurRad="6350" stA="50000" endA="300" endPos="55000" dir="5400000" sy="-100000" algn="bl" rotWithShape="0"/>
            <a:softEdge rad="112500"/>
          </a:effectLst>
          <a:scene3d>
            <a:camera prst="orthographicFront"/>
            <a:lightRig rig="threePt" dir="t"/>
          </a:scene3d>
          <a:sp3d>
            <a:bevelT w="165100" prst="coolSlant"/>
          </a:sp3d>
        </p:spPr>
      </p:pic>
      <p:pic>
        <p:nvPicPr>
          <p:cNvPr id="6" name="Picture 135"/>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85725" y="6467693"/>
            <a:ext cx="295275"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p:nvPr/>
        </p:nvSpPr>
        <p:spPr>
          <a:xfrm>
            <a:off x="990600" y="2057400"/>
            <a:ext cx="762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nvGraphicFramePr>
        <p:xfrm>
          <a:off x="500034" y="1000108"/>
          <a:ext cx="8034366" cy="4857784"/>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285720" y="357166"/>
            <a:ext cx="8143932" cy="461665"/>
          </a:xfrm>
          <a:prstGeom prst="rect">
            <a:avLst/>
          </a:prstGeom>
        </p:spPr>
        <p:txBody>
          <a:bodyPr wrap="square">
            <a:spAutoFit/>
          </a:bodyPr>
          <a:lstStyle/>
          <a:p>
            <a:r>
              <a:rPr lang="id-ID" sz="2400" b="1" baseline="0" dirty="0" smtClean="0">
                <a:latin typeface="Arial" pitchFamily="34" charset="0"/>
                <a:cs typeface="Arial" pitchFamily="34" charset="0"/>
              </a:rPr>
              <a:t>IAK.2 </a:t>
            </a:r>
            <a:endParaRPr lang="id-ID" sz="2400" b="1" dirty="0">
              <a:latin typeface="Arial" pitchFamily="34" charset="0"/>
              <a:cs typeface="Arial" pitchFamily="34" charset="0"/>
            </a:endParaRPr>
          </a:p>
        </p:txBody>
      </p:sp>
      <p:sp>
        <p:nvSpPr>
          <p:cNvPr id="5" name="Text Box 19"/>
          <p:cNvSpPr txBox="1">
            <a:spLocks noChangeArrowheads="1"/>
          </p:cNvSpPr>
          <p:nvPr/>
        </p:nvSpPr>
        <p:spPr bwMode="auto">
          <a:xfrm>
            <a:off x="0" y="6429396"/>
            <a:ext cx="9144000" cy="384175"/>
          </a:xfrm>
          <a:prstGeom prst="rect">
            <a:avLst/>
          </a:prstGeom>
          <a:gradFill rotWithShape="1">
            <a:gsLst>
              <a:gs pos="0">
                <a:schemeClr val="hlink">
                  <a:alpha val="0"/>
                </a:schemeClr>
              </a:gs>
              <a:gs pos="100000">
                <a:schemeClr val="accent2"/>
              </a:gs>
            </a:gsLst>
            <a:lin ang="5400000" scaled="1"/>
          </a:gradFill>
          <a:ln w="9525">
            <a:solidFill>
              <a:srgbClr val="FF3300"/>
            </a:solidFill>
            <a:miter lim="800000"/>
            <a:headEnd/>
            <a:tailEnd/>
          </a:ln>
        </p:spPr>
        <p:txBody>
          <a:bodyPr>
            <a:spAutoFit/>
          </a:bodyPr>
          <a:lstStyle>
            <a:lvl1pPr eaLnBrk="0" hangingPunct="0">
              <a:tabLst>
                <a:tab pos="5486400" algn="l"/>
              </a:tabLst>
              <a:defRPr sz="2400">
                <a:solidFill>
                  <a:schemeClr val="tx1"/>
                </a:solidFill>
                <a:latin typeface="Arial" pitchFamily="34" charset="0"/>
                <a:ea typeface="MS PGothic" pitchFamily="34" charset="-128"/>
              </a:defRPr>
            </a:lvl1pPr>
            <a:lvl2pPr marL="742950" indent="-285750" eaLnBrk="0" hangingPunct="0">
              <a:tabLst>
                <a:tab pos="5486400" algn="l"/>
              </a:tabLst>
              <a:defRPr sz="2400">
                <a:solidFill>
                  <a:schemeClr val="tx1"/>
                </a:solidFill>
                <a:latin typeface="Arial" pitchFamily="34" charset="0"/>
                <a:ea typeface="MS PGothic" pitchFamily="34" charset="-128"/>
              </a:defRPr>
            </a:lvl2pPr>
            <a:lvl3pPr marL="1143000" indent="-228600" eaLnBrk="0" hangingPunct="0">
              <a:tabLst>
                <a:tab pos="5486400" algn="l"/>
              </a:tabLst>
              <a:defRPr sz="2400">
                <a:solidFill>
                  <a:schemeClr val="tx1"/>
                </a:solidFill>
                <a:latin typeface="Arial" pitchFamily="34" charset="0"/>
                <a:ea typeface="MS PGothic" pitchFamily="34" charset="-128"/>
              </a:defRPr>
            </a:lvl3pPr>
            <a:lvl4pPr marL="1600200" indent="-228600" eaLnBrk="0" hangingPunct="0">
              <a:tabLst>
                <a:tab pos="5486400" algn="l"/>
              </a:tabLst>
              <a:defRPr sz="2400">
                <a:solidFill>
                  <a:schemeClr val="tx1"/>
                </a:solidFill>
                <a:latin typeface="Arial" pitchFamily="34" charset="0"/>
                <a:ea typeface="MS PGothic" pitchFamily="34" charset="-128"/>
              </a:defRPr>
            </a:lvl4pPr>
            <a:lvl5pPr marL="2057400" indent="-228600" eaLnBrk="0" hangingPunct="0">
              <a:tabLst>
                <a:tab pos="5486400" algn="l"/>
              </a:tabLst>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9pPr>
          </a:lstStyle>
          <a:p>
            <a:pPr algn="ctr"/>
            <a:r>
              <a:rPr lang="en-US" sz="900" b="1" dirty="0">
                <a:solidFill>
                  <a:srgbClr val="000000"/>
                </a:solidFill>
              </a:rPr>
              <a:t>RSUP H.ADAM MALIK</a:t>
            </a:r>
          </a:p>
          <a:p>
            <a:pPr algn="ctr"/>
            <a:r>
              <a:rPr lang="en-US" sz="500" dirty="0" err="1"/>
              <a:t>Jln</a:t>
            </a:r>
            <a:r>
              <a:rPr lang="en-US" sz="500" dirty="0"/>
              <a:t>. </a:t>
            </a:r>
            <a:r>
              <a:rPr lang="en-US" sz="500" dirty="0" err="1"/>
              <a:t>Bunga</a:t>
            </a:r>
            <a:r>
              <a:rPr lang="en-US" sz="500" dirty="0"/>
              <a:t> Lau No. 17 Medan </a:t>
            </a:r>
            <a:r>
              <a:rPr lang="en-US" sz="500" dirty="0" err="1"/>
              <a:t>Telp</a:t>
            </a:r>
            <a:r>
              <a:rPr lang="en-US" sz="500" dirty="0"/>
              <a:t> (061)8364581–8360143–8360051, Fax (061) 8360255</a:t>
            </a:r>
          </a:p>
          <a:p>
            <a:pPr algn="ctr"/>
            <a:r>
              <a:rPr lang="en-US" sz="500" dirty="0"/>
              <a:t>Email :  </a:t>
            </a:r>
            <a:r>
              <a:rPr lang="id-ID" sz="500" dirty="0">
                <a:hlinkClick r:id="rId4"/>
              </a:rPr>
              <a:t>admin@rsham.co.id</a:t>
            </a:r>
            <a:r>
              <a:rPr lang="id-ID" sz="500" dirty="0"/>
              <a:t> </a:t>
            </a:r>
            <a:r>
              <a:rPr lang="en-US" sz="500" dirty="0"/>
              <a:t> ; Website :  </a:t>
            </a:r>
            <a:r>
              <a:rPr lang="id-ID" sz="500" dirty="0">
                <a:hlinkClick r:id="rId5"/>
              </a:rPr>
              <a:t>www.rsham.co.id</a:t>
            </a:r>
            <a:r>
              <a:rPr lang="id-ID" sz="500" dirty="0"/>
              <a:t> </a:t>
            </a:r>
            <a:endParaRPr lang="en-US" sz="500" dirty="0"/>
          </a:p>
        </p:txBody>
      </p:sp>
      <p:pic>
        <p:nvPicPr>
          <p:cNvPr id="6" name="Picture 5" descr="Logo"/>
          <p:cNvPicPr>
            <a:picLocks noChangeAspect="1" noChangeArrowheads="1"/>
          </p:cNvPicPr>
          <p:nvPr/>
        </p:nvPicPr>
        <p:blipFill>
          <a:blip r:embed="rId6" cstate="print"/>
          <a:srcRect/>
          <a:stretch>
            <a:fillRect/>
          </a:stretch>
        </p:blipFill>
        <p:spPr bwMode="auto">
          <a:xfrm>
            <a:off x="7772400" y="6515745"/>
            <a:ext cx="1201952" cy="275580"/>
          </a:xfrm>
          <a:prstGeom prst="ellipse">
            <a:avLst/>
          </a:prstGeom>
          <a:ln>
            <a:noFill/>
          </a:ln>
          <a:effectLst>
            <a:outerShdw blurRad="50800" dist="38100" dir="5400000" algn="t" rotWithShape="0">
              <a:prstClr val="black">
                <a:alpha val="40000"/>
              </a:prstClr>
            </a:outerShdw>
            <a:reflection blurRad="6350" stA="50000" endA="300" endPos="55000" dir="5400000" sy="-100000" algn="bl" rotWithShape="0"/>
            <a:softEdge rad="112500"/>
          </a:effectLst>
          <a:scene3d>
            <a:camera prst="orthographicFront"/>
            <a:lightRig rig="threePt" dir="t"/>
          </a:scene3d>
          <a:sp3d>
            <a:bevelT w="165100" prst="coolSlant"/>
          </a:sp3d>
        </p:spPr>
      </p:pic>
      <p:pic>
        <p:nvPicPr>
          <p:cNvPr id="7" name="Picture 135"/>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85725" y="6467693"/>
            <a:ext cx="295275"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Rectangle 7"/>
          <p:cNvSpPr/>
          <p:nvPr/>
        </p:nvSpPr>
        <p:spPr>
          <a:xfrm>
            <a:off x="1143000" y="2057400"/>
            <a:ext cx="762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nvGraphicFramePr>
        <p:xfrm>
          <a:off x="457200" y="857232"/>
          <a:ext cx="7960294" cy="4896544"/>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285720" y="357166"/>
            <a:ext cx="8143932" cy="461665"/>
          </a:xfrm>
          <a:prstGeom prst="rect">
            <a:avLst/>
          </a:prstGeom>
        </p:spPr>
        <p:txBody>
          <a:bodyPr wrap="square">
            <a:spAutoFit/>
          </a:bodyPr>
          <a:lstStyle/>
          <a:p>
            <a:r>
              <a:rPr lang="id-ID" sz="2400" b="1" baseline="0" dirty="0" smtClean="0">
                <a:latin typeface="Arial" pitchFamily="34" charset="0"/>
                <a:cs typeface="Arial" pitchFamily="34" charset="0"/>
              </a:rPr>
              <a:t>IAK.3 </a:t>
            </a:r>
            <a:endParaRPr lang="id-ID" sz="2400" b="1" dirty="0">
              <a:latin typeface="Arial" pitchFamily="34" charset="0"/>
              <a:cs typeface="Arial" pitchFamily="34" charset="0"/>
            </a:endParaRPr>
          </a:p>
        </p:txBody>
      </p:sp>
      <p:sp>
        <p:nvSpPr>
          <p:cNvPr id="5" name="Text Box 19"/>
          <p:cNvSpPr txBox="1">
            <a:spLocks noChangeArrowheads="1"/>
          </p:cNvSpPr>
          <p:nvPr/>
        </p:nvSpPr>
        <p:spPr bwMode="auto">
          <a:xfrm>
            <a:off x="0" y="6429396"/>
            <a:ext cx="9144000" cy="384175"/>
          </a:xfrm>
          <a:prstGeom prst="rect">
            <a:avLst/>
          </a:prstGeom>
          <a:gradFill rotWithShape="1">
            <a:gsLst>
              <a:gs pos="0">
                <a:schemeClr val="hlink">
                  <a:alpha val="0"/>
                </a:schemeClr>
              </a:gs>
              <a:gs pos="100000">
                <a:schemeClr val="accent2"/>
              </a:gs>
            </a:gsLst>
            <a:lin ang="5400000" scaled="1"/>
          </a:gradFill>
          <a:ln w="9525">
            <a:solidFill>
              <a:srgbClr val="FF3300"/>
            </a:solidFill>
            <a:miter lim="800000"/>
            <a:headEnd/>
            <a:tailEnd/>
          </a:ln>
        </p:spPr>
        <p:txBody>
          <a:bodyPr>
            <a:spAutoFit/>
          </a:bodyPr>
          <a:lstStyle>
            <a:lvl1pPr eaLnBrk="0" hangingPunct="0">
              <a:tabLst>
                <a:tab pos="5486400" algn="l"/>
              </a:tabLst>
              <a:defRPr sz="2400">
                <a:solidFill>
                  <a:schemeClr val="tx1"/>
                </a:solidFill>
                <a:latin typeface="Arial" pitchFamily="34" charset="0"/>
                <a:ea typeface="MS PGothic" pitchFamily="34" charset="-128"/>
              </a:defRPr>
            </a:lvl1pPr>
            <a:lvl2pPr marL="742950" indent="-285750" eaLnBrk="0" hangingPunct="0">
              <a:tabLst>
                <a:tab pos="5486400" algn="l"/>
              </a:tabLst>
              <a:defRPr sz="2400">
                <a:solidFill>
                  <a:schemeClr val="tx1"/>
                </a:solidFill>
                <a:latin typeface="Arial" pitchFamily="34" charset="0"/>
                <a:ea typeface="MS PGothic" pitchFamily="34" charset="-128"/>
              </a:defRPr>
            </a:lvl2pPr>
            <a:lvl3pPr marL="1143000" indent="-228600" eaLnBrk="0" hangingPunct="0">
              <a:tabLst>
                <a:tab pos="5486400" algn="l"/>
              </a:tabLst>
              <a:defRPr sz="2400">
                <a:solidFill>
                  <a:schemeClr val="tx1"/>
                </a:solidFill>
                <a:latin typeface="Arial" pitchFamily="34" charset="0"/>
                <a:ea typeface="MS PGothic" pitchFamily="34" charset="-128"/>
              </a:defRPr>
            </a:lvl3pPr>
            <a:lvl4pPr marL="1600200" indent="-228600" eaLnBrk="0" hangingPunct="0">
              <a:tabLst>
                <a:tab pos="5486400" algn="l"/>
              </a:tabLst>
              <a:defRPr sz="2400">
                <a:solidFill>
                  <a:schemeClr val="tx1"/>
                </a:solidFill>
                <a:latin typeface="Arial" pitchFamily="34" charset="0"/>
                <a:ea typeface="MS PGothic" pitchFamily="34" charset="-128"/>
              </a:defRPr>
            </a:lvl4pPr>
            <a:lvl5pPr marL="2057400" indent="-228600" eaLnBrk="0" hangingPunct="0">
              <a:tabLst>
                <a:tab pos="5486400" algn="l"/>
              </a:tabLst>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9pPr>
          </a:lstStyle>
          <a:p>
            <a:pPr algn="ctr"/>
            <a:r>
              <a:rPr lang="en-US" sz="900" b="1" dirty="0">
                <a:solidFill>
                  <a:srgbClr val="000000"/>
                </a:solidFill>
              </a:rPr>
              <a:t>RSUP H.ADAM MALIK</a:t>
            </a:r>
          </a:p>
          <a:p>
            <a:pPr algn="ctr"/>
            <a:r>
              <a:rPr lang="en-US" sz="500" dirty="0" err="1"/>
              <a:t>Jln</a:t>
            </a:r>
            <a:r>
              <a:rPr lang="en-US" sz="500" dirty="0"/>
              <a:t>. </a:t>
            </a:r>
            <a:r>
              <a:rPr lang="en-US" sz="500" dirty="0" err="1"/>
              <a:t>Bunga</a:t>
            </a:r>
            <a:r>
              <a:rPr lang="en-US" sz="500" dirty="0"/>
              <a:t> Lau No. 17 Medan </a:t>
            </a:r>
            <a:r>
              <a:rPr lang="en-US" sz="500" dirty="0" err="1"/>
              <a:t>Telp</a:t>
            </a:r>
            <a:r>
              <a:rPr lang="en-US" sz="500" dirty="0"/>
              <a:t> (061)8364581–8360143–8360051, Fax (061) 8360255</a:t>
            </a:r>
          </a:p>
          <a:p>
            <a:pPr algn="ctr"/>
            <a:r>
              <a:rPr lang="en-US" sz="500" dirty="0"/>
              <a:t>Email :  </a:t>
            </a:r>
            <a:r>
              <a:rPr lang="id-ID" sz="500" dirty="0">
                <a:hlinkClick r:id="rId4"/>
              </a:rPr>
              <a:t>admin@rsham.co.id</a:t>
            </a:r>
            <a:r>
              <a:rPr lang="id-ID" sz="500" dirty="0"/>
              <a:t> </a:t>
            </a:r>
            <a:r>
              <a:rPr lang="en-US" sz="500" dirty="0"/>
              <a:t> ; Website :  </a:t>
            </a:r>
            <a:r>
              <a:rPr lang="id-ID" sz="500" dirty="0">
                <a:hlinkClick r:id="rId5"/>
              </a:rPr>
              <a:t>www.rsham.co.id</a:t>
            </a:r>
            <a:r>
              <a:rPr lang="id-ID" sz="500" dirty="0"/>
              <a:t> </a:t>
            </a:r>
            <a:endParaRPr lang="en-US" sz="500" dirty="0"/>
          </a:p>
        </p:txBody>
      </p:sp>
      <p:pic>
        <p:nvPicPr>
          <p:cNvPr id="6" name="Picture 5" descr="Logo"/>
          <p:cNvPicPr>
            <a:picLocks noChangeAspect="1" noChangeArrowheads="1"/>
          </p:cNvPicPr>
          <p:nvPr/>
        </p:nvPicPr>
        <p:blipFill>
          <a:blip r:embed="rId6" cstate="print"/>
          <a:srcRect/>
          <a:stretch>
            <a:fillRect/>
          </a:stretch>
        </p:blipFill>
        <p:spPr bwMode="auto">
          <a:xfrm>
            <a:off x="7772400" y="6515745"/>
            <a:ext cx="1201952" cy="275580"/>
          </a:xfrm>
          <a:prstGeom prst="ellipse">
            <a:avLst/>
          </a:prstGeom>
          <a:ln>
            <a:noFill/>
          </a:ln>
          <a:effectLst>
            <a:outerShdw blurRad="50800" dist="38100" dir="5400000" algn="t" rotWithShape="0">
              <a:prstClr val="black">
                <a:alpha val="40000"/>
              </a:prstClr>
            </a:outerShdw>
            <a:reflection blurRad="6350" stA="50000" endA="300" endPos="55000" dir="5400000" sy="-100000" algn="bl" rotWithShape="0"/>
            <a:softEdge rad="112500"/>
          </a:effectLst>
          <a:scene3d>
            <a:camera prst="orthographicFront"/>
            <a:lightRig rig="threePt" dir="t"/>
          </a:scene3d>
          <a:sp3d>
            <a:bevelT w="165100" prst="coolSlant"/>
          </a:sp3d>
        </p:spPr>
      </p:pic>
      <p:pic>
        <p:nvPicPr>
          <p:cNvPr id="7" name="Picture 135"/>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85725" y="6467693"/>
            <a:ext cx="295275"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Rectangle 7"/>
          <p:cNvSpPr/>
          <p:nvPr/>
        </p:nvSpPr>
        <p:spPr>
          <a:xfrm>
            <a:off x="990600" y="2057400"/>
            <a:ext cx="762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5720" y="357166"/>
            <a:ext cx="8143932" cy="461665"/>
          </a:xfrm>
          <a:prstGeom prst="rect">
            <a:avLst/>
          </a:prstGeom>
        </p:spPr>
        <p:txBody>
          <a:bodyPr wrap="square">
            <a:spAutoFit/>
          </a:bodyPr>
          <a:lstStyle/>
          <a:p>
            <a:r>
              <a:rPr lang="id-ID" sz="2400" b="1" baseline="0" dirty="0" smtClean="0">
                <a:latin typeface="Arial" pitchFamily="34" charset="0"/>
                <a:cs typeface="Arial" pitchFamily="34" charset="0"/>
              </a:rPr>
              <a:t>IAK.4 </a:t>
            </a:r>
            <a:endParaRPr lang="id-ID" sz="2400" b="1" dirty="0">
              <a:latin typeface="Arial" pitchFamily="34" charset="0"/>
              <a:cs typeface="Arial" pitchFamily="34" charset="0"/>
            </a:endParaRPr>
          </a:p>
        </p:txBody>
      </p:sp>
      <p:graphicFrame>
        <p:nvGraphicFramePr>
          <p:cNvPr id="7" name="Chart 6"/>
          <p:cNvGraphicFramePr/>
          <p:nvPr/>
        </p:nvGraphicFramePr>
        <p:xfrm>
          <a:off x="357158" y="1142984"/>
          <a:ext cx="8143932" cy="468052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Box 19"/>
          <p:cNvSpPr txBox="1">
            <a:spLocks noChangeArrowheads="1"/>
          </p:cNvSpPr>
          <p:nvPr/>
        </p:nvSpPr>
        <p:spPr bwMode="auto">
          <a:xfrm>
            <a:off x="0" y="6429396"/>
            <a:ext cx="9144000" cy="384175"/>
          </a:xfrm>
          <a:prstGeom prst="rect">
            <a:avLst/>
          </a:prstGeom>
          <a:gradFill rotWithShape="1">
            <a:gsLst>
              <a:gs pos="0">
                <a:schemeClr val="hlink">
                  <a:alpha val="0"/>
                </a:schemeClr>
              </a:gs>
              <a:gs pos="100000">
                <a:schemeClr val="accent2"/>
              </a:gs>
            </a:gsLst>
            <a:lin ang="5400000" scaled="1"/>
          </a:gradFill>
          <a:ln w="9525">
            <a:solidFill>
              <a:srgbClr val="FF3300"/>
            </a:solidFill>
            <a:miter lim="800000"/>
            <a:headEnd/>
            <a:tailEnd/>
          </a:ln>
        </p:spPr>
        <p:txBody>
          <a:bodyPr>
            <a:spAutoFit/>
          </a:bodyPr>
          <a:lstStyle>
            <a:lvl1pPr eaLnBrk="0" hangingPunct="0">
              <a:tabLst>
                <a:tab pos="5486400" algn="l"/>
              </a:tabLst>
              <a:defRPr sz="2400">
                <a:solidFill>
                  <a:schemeClr val="tx1"/>
                </a:solidFill>
                <a:latin typeface="Arial" pitchFamily="34" charset="0"/>
                <a:ea typeface="MS PGothic" pitchFamily="34" charset="-128"/>
              </a:defRPr>
            </a:lvl1pPr>
            <a:lvl2pPr marL="742950" indent="-285750" eaLnBrk="0" hangingPunct="0">
              <a:tabLst>
                <a:tab pos="5486400" algn="l"/>
              </a:tabLst>
              <a:defRPr sz="2400">
                <a:solidFill>
                  <a:schemeClr val="tx1"/>
                </a:solidFill>
                <a:latin typeface="Arial" pitchFamily="34" charset="0"/>
                <a:ea typeface="MS PGothic" pitchFamily="34" charset="-128"/>
              </a:defRPr>
            </a:lvl2pPr>
            <a:lvl3pPr marL="1143000" indent="-228600" eaLnBrk="0" hangingPunct="0">
              <a:tabLst>
                <a:tab pos="5486400" algn="l"/>
              </a:tabLst>
              <a:defRPr sz="2400">
                <a:solidFill>
                  <a:schemeClr val="tx1"/>
                </a:solidFill>
                <a:latin typeface="Arial" pitchFamily="34" charset="0"/>
                <a:ea typeface="MS PGothic" pitchFamily="34" charset="-128"/>
              </a:defRPr>
            </a:lvl3pPr>
            <a:lvl4pPr marL="1600200" indent="-228600" eaLnBrk="0" hangingPunct="0">
              <a:tabLst>
                <a:tab pos="5486400" algn="l"/>
              </a:tabLst>
              <a:defRPr sz="2400">
                <a:solidFill>
                  <a:schemeClr val="tx1"/>
                </a:solidFill>
                <a:latin typeface="Arial" pitchFamily="34" charset="0"/>
                <a:ea typeface="MS PGothic" pitchFamily="34" charset="-128"/>
              </a:defRPr>
            </a:lvl4pPr>
            <a:lvl5pPr marL="2057400" indent="-228600" eaLnBrk="0" hangingPunct="0">
              <a:tabLst>
                <a:tab pos="5486400" algn="l"/>
              </a:tabLst>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9pPr>
          </a:lstStyle>
          <a:p>
            <a:pPr algn="ctr"/>
            <a:r>
              <a:rPr lang="en-US" sz="900" b="1" dirty="0">
                <a:solidFill>
                  <a:srgbClr val="000000"/>
                </a:solidFill>
              </a:rPr>
              <a:t>RSUP H.ADAM MALIK</a:t>
            </a:r>
          </a:p>
          <a:p>
            <a:pPr algn="ctr"/>
            <a:r>
              <a:rPr lang="en-US" sz="500" dirty="0" err="1"/>
              <a:t>Jln</a:t>
            </a:r>
            <a:r>
              <a:rPr lang="en-US" sz="500" dirty="0"/>
              <a:t>. </a:t>
            </a:r>
            <a:r>
              <a:rPr lang="en-US" sz="500" dirty="0" err="1"/>
              <a:t>Bunga</a:t>
            </a:r>
            <a:r>
              <a:rPr lang="en-US" sz="500" dirty="0"/>
              <a:t> Lau No. 17 Medan </a:t>
            </a:r>
            <a:r>
              <a:rPr lang="en-US" sz="500" dirty="0" err="1"/>
              <a:t>Telp</a:t>
            </a:r>
            <a:r>
              <a:rPr lang="en-US" sz="500" dirty="0"/>
              <a:t> (061)8364581–8360143–8360051, Fax (061) 8360255</a:t>
            </a:r>
          </a:p>
          <a:p>
            <a:pPr algn="ctr"/>
            <a:r>
              <a:rPr lang="en-US" sz="500" dirty="0"/>
              <a:t>Email :  </a:t>
            </a:r>
            <a:r>
              <a:rPr lang="id-ID" sz="500" dirty="0">
                <a:hlinkClick r:id="rId4"/>
              </a:rPr>
              <a:t>admin@rsham.co.id</a:t>
            </a:r>
            <a:r>
              <a:rPr lang="id-ID" sz="500" dirty="0"/>
              <a:t> </a:t>
            </a:r>
            <a:r>
              <a:rPr lang="en-US" sz="500" dirty="0"/>
              <a:t> ; Website :  </a:t>
            </a:r>
            <a:r>
              <a:rPr lang="id-ID" sz="500" dirty="0">
                <a:hlinkClick r:id="rId5"/>
              </a:rPr>
              <a:t>www.rsham.co.id</a:t>
            </a:r>
            <a:r>
              <a:rPr lang="id-ID" sz="500" dirty="0"/>
              <a:t> </a:t>
            </a:r>
            <a:endParaRPr lang="en-US" sz="500" dirty="0"/>
          </a:p>
        </p:txBody>
      </p:sp>
      <p:pic>
        <p:nvPicPr>
          <p:cNvPr id="9" name="Picture 5" descr="Logo"/>
          <p:cNvPicPr>
            <a:picLocks noChangeAspect="1" noChangeArrowheads="1"/>
          </p:cNvPicPr>
          <p:nvPr/>
        </p:nvPicPr>
        <p:blipFill>
          <a:blip r:embed="rId6" cstate="print"/>
          <a:srcRect/>
          <a:stretch>
            <a:fillRect/>
          </a:stretch>
        </p:blipFill>
        <p:spPr bwMode="auto">
          <a:xfrm>
            <a:off x="7772400" y="6515745"/>
            <a:ext cx="1201952" cy="275580"/>
          </a:xfrm>
          <a:prstGeom prst="ellipse">
            <a:avLst/>
          </a:prstGeom>
          <a:ln>
            <a:noFill/>
          </a:ln>
          <a:effectLst>
            <a:outerShdw blurRad="50800" dist="38100" dir="5400000" algn="t" rotWithShape="0">
              <a:prstClr val="black">
                <a:alpha val="40000"/>
              </a:prstClr>
            </a:outerShdw>
            <a:reflection blurRad="6350" stA="50000" endA="300" endPos="55000" dir="5400000" sy="-100000" algn="bl" rotWithShape="0"/>
            <a:softEdge rad="112500"/>
          </a:effectLst>
          <a:scene3d>
            <a:camera prst="orthographicFront"/>
            <a:lightRig rig="threePt" dir="t"/>
          </a:scene3d>
          <a:sp3d>
            <a:bevelT w="165100" prst="coolSlant"/>
          </a:sp3d>
        </p:spPr>
      </p:pic>
      <p:pic>
        <p:nvPicPr>
          <p:cNvPr id="10" name="Picture 135"/>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85725" y="6467693"/>
            <a:ext cx="295275"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Rectangle 10"/>
          <p:cNvSpPr/>
          <p:nvPr/>
        </p:nvSpPr>
        <p:spPr>
          <a:xfrm>
            <a:off x="838200" y="2286000"/>
            <a:ext cx="762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5720" y="357166"/>
            <a:ext cx="8143932" cy="461665"/>
          </a:xfrm>
          <a:prstGeom prst="rect">
            <a:avLst/>
          </a:prstGeom>
        </p:spPr>
        <p:txBody>
          <a:bodyPr wrap="square">
            <a:spAutoFit/>
          </a:bodyPr>
          <a:lstStyle/>
          <a:p>
            <a:r>
              <a:rPr lang="id-ID" sz="2400" b="1" baseline="0" dirty="0" smtClean="0">
                <a:latin typeface="Arial" pitchFamily="34" charset="0"/>
                <a:cs typeface="Arial" pitchFamily="34" charset="0"/>
              </a:rPr>
              <a:t>IAK.5 </a:t>
            </a:r>
            <a:endParaRPr lang="id-ID" sz="2400" b="1" dirty="0">
              <a:latin typeface="Arial" pitchFamily="34" charset="0"/>
              <a:cs typeface="Arial" pitchFamily="34" charset="0"/>
            </a:endParaRPr>
          </a:p>
        </p:txBody>
      </p:sp>
      <p:graphicFrame>
        <p:nvGraphicFramePr>
          <p:cNvPr id="7" name="Chart 6"/>
          <p:cNvGraphicFramePr/>
          <p:nvPr/>
        </p:nvGraphicFramePr>
        <p:xfrm>
          <a:off x="457200" y="857232"/>
          <a:ext cx="7818558" cy="504056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Box 19"/>
          <p:cNvSpPr txBox="1">
            <a:spLocks noChangeArrowheads="1"/>
          </p:cNvSpPr>
          <p:nvPr/>
        </p:nvSpPr>
        <p:spPr bwMode="auto">
          <a:xfrm>
            <a:off x="0" y="6429396"/>
            <a:ext cx="9144000" cy="384175"/>
          </a:xfrm>
          <a:prstGeom prst="rect">
            <a:avLst/>
          </a:prstGeom>
          <a:gradFill rotWithShape="1">
            <a:gsLst>
              <a:gs pos="0">
                <a:schemeClr val="hlink">
                  <a:alpha val="0"/>
                </a:schemeClr>
              </a:gs>
              <a:gs pos="100000">
                <a:schemeClr val="accent2"/>
              </a:gs>
            </a:gsLst>
            <a:lin ang="5400000" scaled="1"/>
          </a:gradFill>
          <a:ln w="9525">
            <a:solidFill>
              <a:srgbClr val="FF3300"/>
            </a:solidFill>
            <a:miter lim="800000"/>
            <a:headEnd/>
            <a:tailEnd/>
          </a:ln>
        </p:spPr>
        <p:txBody>
          <a:bodyPr>
            <a:spAutoFit/>
          </a:bodyPr>
          <a:lstStyle>
            <a:lvl1pPr eaLnBrk="0" hangingPunct="0">
              <a:tabLst>
                <a:tab pos="5486400" algn="l"/>
              </a:tabLst>
              <a:defRPr sz="2400">
                <a:solidFill>
                  <a:schemeClr val="tx1"/>
                </a:solidFill>
                <a:latin typeface="Arial" pitchFamily="34" charset="0"/>
                <a:ea typeface="MS PGothic" pitchFamily="34" charset="-128"/>
              </a:defRPr>
            </a:lvl1pPr>
            <a:lvl2pPr marL="742950" indent="-285750" eaLnBrk="0" hangingPunct="0">
              <a:tabLst>
                <a:tab pos="5486400" algn="l"/>
              </a:tabLst>
              <a:defRPr sz="2400">
                <a:solidFill>
                  <a:schemeClr val="tx1"/>
                </a:solidFill>
                <a:latin typeface="Arial" pitchFamily="34" charset="0"/>
                <a:ea typeface="MS PGothic" pitchFamily="34" charset="-128"/>
              </a:defRPr>
            </a:lvl2pPr>
            <a:lvl3pPr marL="1143000" indent="-228600" eaLnBrk="0" hangingPunct="0">
              <a:tabLst>
                <a:tab pos="5486400" algn="l"/>
              </a:tabLst>
              <a:defRPr sz="2400">
                <a:solidFill>
                  <a:schemeClr val="tx1"/>
                </a:solidFill>
                <a:latin typeface="Arial" pitchFamily="34" charset="0"/>
                <a:ea typeface="MS PGothic" pitchFamily="34" charset="-128"/>
              </a:defRPr>
            </a:lvl3pPr>
            <a:lvl4pPr marL="1600200" indent="-228600" eaLnBrk="0" hangingPunct="0">
              <a:tabLst>
                <a:tab pos="5486400" algn="l"/>
              </a:tabLst>
              <a:defRPr sz="2400">
                <a:solidFill>
                  <a:schemeClr val="tx1"/>
                </a:solidFill>
                <a:latin typeface="Arial" pitchFamily="34" charset="0"/>
                <a:ea typeface="MS PGothic" pitchFamily="34" charset="-128"/>
              </a:defRPr>
            </a:lvl4pPr>
            <a:lvl5pPr marL="2057400" indent="-228600" eaLnBrk="0" hangingPunct="0">
              <a:tabLst>
                <a:tab pos="5486400" algn="l"/>
              </a:tabLst>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9pPr>
          </a:lstStyle>
          <a:p>
            <a:pPr algn="ctr"/>
            <a:r>
              <a:rPr lang="en-US" sz="900" b="1" dirty="0">
                <a:solidFill>
                  <a:srgbClr val="000000"/>
                </a:solidFill>
              </a:rPr>
              <a:t>RSUP H.ADAM MALIK</a:t>
            </a:r>
          </a:p>
          <a:p>
            <a:pPr algn="ctr"/>
            <a:r>
              <a:rPr lang="en-US" sz="500" dirty="0" err="1"/>
              <a:t>Jln</a:t>
            </a:r>
            <a:r>
              <a:rPr lang="en-US" sz="500" dirty="0"/>
              <a:t>. </a:t>
            </a:r>
            <a:r>
              <a:rPr lang="en-US" sz="500" dirty="0" err="1"/>
              <a:t>Bunga</a:t>
            </a:r>
            <a:r>
              <a:rPr lang="en-US" sz="500" dirty="0"/>
              <a:t> Lau No. 17 Medan </a:t>
            </a:r>
            <a:r>
              <a:rPr lang="en-US" sz="500" dirty="0" err="1"/>
              <a:t>Telp</a:t>
            </a:r>
            <a:r>
              <a:rPr lang="en-US" sz="500" dirty="0"/>
              <a:t> (061)8364581–8360143–8360051, Fax (061) 8360255</a:t>
            </a:r>
          </a:p>
          <a:p>
            <a:pPr algn="ctr"/>
            <a:r>
              <a:rPr lang="en-US" sz="500" dirty="0"/>
              <a:t>Email :  </a:t>
            </a:r>
            <a:r>
              <a:rPr lang="id-ID" sz="500" dirty="0">
                <a:hlinkClick r:id="rId4"/>
              </a:rPr>
              <a:t>admin@rsham.co.id</a:t>
            </a:r>
            <a:r>
              <a:rPr lang="id-ID" sz="500" dirty="0"/>
              <a:t> </a:t>
            </a:r>
            <a:r>
              <a:rPr lang="en-US" sz="500" dirty="0"/>
              <a:t> ; Website :  </a:t>
            </a:r>
            <a:r>
              <a:rPr lang="id-ID" sz="500" dirty="0">
                <a:hlinkClick r:id="rId5"/>
              </a:rPr>
              <a:t>www.rsham.co.id</a:t>
            </a:r>
            <a:r>
              <a:rPr lang="id-ID" sz="500" dirty="0"/>
              <a:t> </a:t>
            </a:r>
            <a:endParaRPr lang="en-US" sz="500" dirty="0"/>
          </a:p>
        </p:txBody>
      </p:sp>
      <p:pic>
        <p:nvPicPr>
          <p:cNvPr id="9" name="Picture 5" descr="Logo"/>
          <p:cNvPicPr>
            <a:picLocks noChangeAspect="1" noChangeArrowheads="1"/>
          </p:cNvPicPr>
          <p:nvPr/>
        </p:nvPicPr>
        <p:blipFill>
          <a:blip r:embed="rId6" cstate="print"/>
          <a:srcRect/>
          <a:stretch>
            <a:fillRect/>
          </a:stretch>
        </p:blipFill>
        <p:spPr bwMode="auto">
          <a:xfrm>
            <a:off x="7772400" y="6515745"/>
            <a:ext cx="1201952" cy="275580"/>
          </a:xfrm>
          <a:prstGeom prst="ellipse">
            <a:avLst/>
          </a:prstGeom>
          <a:ln>
            <a:noFill/>
          </a:ln>
          <a:effectLst>
            <a:outerShdw blurRad="50800" dist="38100" dir="5400000" algn="t" rotWithShape="0">
              <a:prstClr val="black">
                <a:alpha val="40000"/>
              </a:prstClr>
            </a:outerShdw>
            <a:reflection blurRad="6350" stA="50000" endA="300" endPos="55000" dir="5400000" sy="-100000" algn="bl" rotWithShape="0"/>
            <a:softEdge rad="112500"/>
          </a:effectLst>
          <a:scene3d>
            <a:camera prst="orthographicFront"/>
            <a:lightRig rig="threePt" dir="t"/>
          </a:scene3d>
          <a:sp3d>
            <a:bevelT w="165100" prst="coolSlant"/>
          </a:sp3d>
        </p:spPr>
      </p:pic>
      <p:pic>
        <p:nvPicPr>
          <p:cNvPr id="10" name="Picture 135"/>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85725" y="6467693"/>
            <a:ext cx="295275"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Rectangle 10"/>
          <p:cNvSpPr/>
          <p:nvPr/>
        </p:nvSpPr>
        <p:spPr>
          <a:xfrm>
            <a:off x="1066800" y="2057400"/>
            <a:ext cx="762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5720" y="357166"/>
            <a:ext cx="8143932" cy="461665"/>
          </a:xfrm>
          <a:prstGeom prst="rect">
            <a:avLst/>
          </a:prstGeom>
        </p:spPr>
        <p:txBody>
          <a:bodyPr wrap="square">
            <a:spAutoFit/>
          </a:bodyPr>
          <a:lstStyle/>
          <a:p>
            <a:r>
              <a:rPr lang="id-ID" sz="2400" b="1" baseline="0" dirty="0" smtClean="0">
                <a:latin typeface="Arial" pitchFamily="34" charset="0"/>
                <a:cs typeface="Arial" pitchFamily="34" charset="0"/>
              </a:rPr>
              <a:t>IAK.6 </a:t>
            </a:r>
            <a:endParaRPr lang="id-ID" sz="2400" b="1" dirty="0">
              <a:latin typeface="Arial" pitchFamily="34" charset="0"/>
              <a:cs typeface="Arial" pitchFamily="34" charset="0"/>
            </a:endParaRPr>
          </a:p>
        </p:txBody>
      </p:sp>
      <p:graphicFrame>
        <p:nvGraphicFramePr>
          <p:cNvPr id="7" name="Chart 6"/>
          <p:cNvGraphicFramePr/>
          <p:nvPr/>
        </p:nvGraphicFramePr>
        <p:xfrm>
          <a:off x="533400" y="1000108"/>
          <a:ext cx="7848600" cy="4929222"/>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Box 19"/>
          <p:cNvSpPr txBox="1">
            <a:spLocks noChangeArrowheads="1"/>
          </p:cNvSpPr>
          <p:nvPr/>
        </p:nvSpPr>
        <p:spPr bwMode="auto">
          <a:xfrm>
            <a:off x="0" y="6429396"/>
            <a:ext cx="9144000" cy="384175"/>
          </a:xfrm>
          <a:prstGeom prst="rect">
            <a:avLst/>
          </a:prstGeom>
          <a:gradFill rotWithShape="1">
            <a:gsLst>
              <a:gs pos="0">
                <a:schemeClr val="hlink">
                  <a:alpha val="0"/>
                </a:schemeClr>
              </a:gs>
              <a:gs pos="100000">
                <a:schemeClr val="accent2"/>
              </a:gs>
            </a:gsLst>
            <a:lin ang="5400000" scaled="1"/>
          </a:gradFill>
          <a:ln w="9525">
            <a:solidFill>
              <a:srgbClr val="FF3300"/>
            </a:solidFill>
            <a:miter lim="800000"/>
            <a:headEnd/>
            <a:tailEnd/>
          </a:ln>
        </p:spPr>
        <p:txBody>
          <a:bodyPr>
            <a:spAutoFit/>
          </a:bodyPr>
          <a:lstStyle>
            <a:lvl1pPr eaLnBrk="0" hangingPunct="0">
              <a:tabLst>
                <a:tab pos="5486400" algn="l"/>
              </a:tabLst>
              <a:defRPr sz="2400">
                <a:solidFill>
                  <a:schemeClr val="tx1"/>
                </a:solidFill>
                <a:latin typeface="Arial" pitchFamily="34" charset="0"/>
                <a:ea typeface="MS PGothic" pitchFamily="34" charset="-128"/>
              </a:defRPr>
            </a:lvl1pPr>
            <a:lvl2pPr marL="742950" indent="-285750" eaLnBrk="0" hangingPunct="0">
              <a:tabLst>
                <a:tab pos="5486400" algn="l"/>
              </a:tabLst>
              <a:defRPr sz="2400">
                <a:solidFill>
                  <a:schemeClr val="tx1"/>
                </a:solidFill>
                <a:latin typeface="Arial" pitchFamily="34" charset="0"/>
                <a:ea typeface="MS PGothic" pitchFamily="34" charset="-128"/>
              </a:defRPr>
            </a:lvl2pPr>
            <a:lvl3pPr marL="1143000" indent="-228600" eaLnBrk="0" hangingPunct="0">
              <a:tabLst>
                <a:tab pos="5486400" algn="l"/>
              </a:tabLst>
              <a:defRPr sz="2400">
                <a:solidFill>
                  <a:schemeClr val="tx1"/>
                </a:solidFill>
                <a:latin typeface="Arial" pitchFamily="34" charset="0"/>
                <a:ea typeface="MS PGothic" pitchFamily="34" charset="-128"/>
              </a:defRPr>
            </a:lvl3pPr>
            <a:lvl4pPr marL="1600200" indent="-228600" eaLnBrk="0" hangingPunct="0">
              <a:tabLst>
                <a:tab pos="5486400" algn="l"/>
              </a:tabLst>
              <a:defRPr sz="2400">
                <a:solidFill>
                  <a:schemeClr val="tx1"/>
                </a:solidFill>
                <a:latin typeface="Arial" pitchFamily="34" charset="0"/>
                <a:ea typeface="MS PGothic" pitchFamily="34" charset="-128"/>
              </a:defRPr>
            </a:lvl4pPr>
            <a:lvl5pPr marL="2057400" indent="-228600" eaLnBrk="0" hangingPunct="0">
              <a:tabLst>
                <a:tab pos="5486400" algn="l"/>
              </a:tabLst>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9pPr>
          </a:lstStyle>
          <a:p>
            <a:pPr algn="ctr"/>
            <a:r>
              <a:rPr lang="en-US" sz="900" b="1" dirty="0">
                <a:solidFill>
                  <a:srgbClr val="000000"/>
                </a:solidFill>
              </a:rPr>
              <a:t>RSUP H.ADAM MALIK</a:t>
            </a:r>
          </a:p>
          <a:p>
            <a:pPr algn="ctr"/>
            <a:r>
              <a:rPr lang="en-US" sz="500" dirty="0" err="1"/>
              <a:t>Jln</a:t>
            </a:r>
            <a:r>
              <a:rPr lang="en-US" sz="500" dirty="0"/>
              <a:t>. </a:t>
            </a:r>
            <a:r>
              <a:rPr lang="en-US" sz="500" dirty="0" err="1"/>
              <a:t>Bunga</a:t>
            </a:r>
            <a:r>
              <a:rPr lang="en-US" sz="500" dirty="0"/>
              <a:t> Lau No. 17 Medan </a:t>
            </a:r>
            <a:r>
              <a:rPr lang="en-US" sz="500" dirty="0" err="1"/>
              <a:t>Telp</a:t>
            </a:r>
            <a:r>
              <a:rPr lang="en-US" sz="500" dirty="0"/>
              <a:t> (061)8364581–8360143–8360051, Fax (061) 8360255</a:t>
            </a:r>
          </a:p>
          <a:p>
            <a:pPr algn="ctr"/>
            <a:r>
              <a:rPr lang="en-US" sz="500" dirty="0"/>
              <a:t>Email :  </a:t>
            </a:r>
            <a:r>
              <a:rPr lang="id-ID" sz="500" dirty="0">
                <a:hlinkClick r:id="rId4"/>
              </a:rPr>
              <a:t>admin@rsham.co.id</a:t>
            </a:r>
            <a:r>
              <a:rPr lang="id-ID" sz="500" dirty="0"/>
              <a:t> </a:t>
            </a:r>
            <a:r>
              <a:rPr lang="en-US" sz="500" dirty="0"/>
              <a:t> ; Website :  </a:t>
            </a:r>
            <a:r>
              <a:rPr lang="id-ID" sz="500" dirty="0">
                <a:hlinkClick r:id="rId5"/>
              </a:rPr>
              <a:t>www.rsham.co.id</a:t>
            </a:r>
            <a:r>
              <a:rPr lang="id-ID" sz="500" dirty="0"/>
              <a:t> </a:t>
            </a:r>
            <a:endParaRPr lang="en-US" sz="500" dirty="0"/>
          </a:p>
        </p:txBody>
      </p:sp>
      <p:pic>
        <p:nvPicPr>
          <p:cNvPr id="9" name="Picture 5" descr="Logo"/>
          <p:cNvPicPr>
            <a:picLocks noChangeAspect="1" noChangeArrowheads="1"/>
          </p:cNvPicPr>
          <p:nvPr/>
        </p:nvPicPr>
        <p:blipFill>
          <a:blip r:embed="rId6" cstate="print"/>
          <a:srcRect/>
          <a:stretch>
            <a:fillRect/>
          </a:stretch>
        </p:blipFill>
        <p:spPr bwMode="auto">
          <a:xfrm>
            <a:off x="7772400" y="6515745"/>
            <a:ext cx="1201952" cy="275580"/>
          </a:xfrm>
          <a:prstGeom prst="ellipse">
            <a:avLst/>
          </a:prstGeom>
          <a:ln>
            <a:noFill/>
          </a:ln>
          <a:effectLst>
            <a:outerShdw blurRad="50800" dist="38100" dir="5400000" algn="t" rotWithShape="0">
              <a:prstClr val="black">
                <a:alpha val="40000"/>
              </a:prstClr>
            </a:outerShdw>
            <a:reflection blurRad="6350" stA="50000" endA="300" endPos="55000" dir="5400000" sy="-100000" algn="bl" rotWithShape="0"/>
            <a:softEdge rad="112500"/>
          </a:effectLst>
          <a:scene3d>
            <a:camera prst="orthographicFront"/>
            <a:lightRig rig="threePt" dir="t"/>
          </a:scene3d>
          <a:sp3d>
            <a:bevelT w="165100" prst="coolSlant"/>
          </a:sp3d>
        </p:spPr>
      </p:pic>
      <p:pic>
        <p:nvPicPr>
          <p:cNvPr id="10" name="Picture 135"/>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85725" y="6467693"/>
            <a:ext cx="295275"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5720" y="357166"/>
            <a:ext cx="8143932" cy="461665"/>
          </a:xfrm>
          <a:prstGeom prst="rect">
            <a:avLst/>
          </a:prstGeom>
        </p:spPr>
        <p:txBody>
          <a:bodyPr wrap="square">
            <a:spAutoFit/>
          </a:bodyPr>
          <a:lstStyle/>
          <a:p>
            <a:r>
              <a:rPr lang="id-ID" sz="2400" b="1" baseline="0" dirty="0" smtClean="0">
                <a:latin typeface="Arial" pitchFamily="34" charset="0"/>
                <a:cs typeface="Arial" pitchFamily="34" charset="0"/>
              </a:rPr>
              <a:t>IAK.7 </a:t>
            </a:r>
            <a:endParaRPr lang="id-ID" sz="2400" b="1" dirty="0">
              <a:latin typeface="Arial" pitchFamily="34" charset="0"/>
              <a:cs typeface="Arial" pitchFamily="34" charset="0"/>
            </a:endParaRPr>
          </a:p>
        </p:txBody>
      </p:sp>
      <p:graphicFrame>
        <p:nvGraphicFramePr>
          <p:cNvPr id="7" name="Chart 6"/>
          <p:cNvGraphicFramePr/>
          <p:nvPr/>
        </p:nvGraphicFramePr>
        <p:xfrm>
          <a:off x="457200" y="857232"/>
          <a:ext cx="7859216" cy="5086368"/>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Box 19"/>
          <p:cNvSpPr txBox="1">
            <a:spLocks noChangeArrowheads="1"/>
          </p:cNvSpPr>
          <p:nvPr/>
        </p:nvSpPr>
        <p:spPr bwMode="auto">
          <a:xfrm>
            <a:off x="0" y="6429396"/>
            <a:ext cx="9144000" cy="384175"/>
          </a:xfrm>
          <a:prstGeom prst="rect">
            <a:avLst/>
          </a:prstGeom>
          <a:gradFill rotWithShape="1">
            <a:gsLst>
              <a:gs pos="0">
                <a:schemeClr val="hlink">
                  <a:alpha val="0"/>
                </a:schemeClr>
              </a:gs>
              <a:gs pos="100000">
                <a:schemeClr val="accent2"/>
              </a:gs>
            </a:gsLst>
            <a:lin ang="5400000" scaled="1"/>
          </a:gradFill>
          <a:ln w="9525">
            <a:solidFill>
              <a:srgbClr val="FF3300"/>
            </a:solidFill>
            <a:miter lim="800000"/>
            <a:headEnd/>
            <a:tailEnd/>
          </a:ln>
        </p:spPr>
        <p:txBody>
          <a:bodyPr>
            <a:spAutoFit/>
          </a:bodyPr>
          <a:lstStyle>
            <a:lvl1pPr eaLnBrk="0" hangingPunct="0">
              <a:tabLst>
                <a:tab pos="5486400" algn="l"/>
              </a:tabLst>
              <a:defRPr sz="2400">
                <a:solidFill>
                  <a:schemeClr val="tx1"/>
                </a:solidFill>
                <a:latin typeface="Arial" pitchFamily="34" charset="0"/>
                <a:ea typeface="MS PGothic" pitchFamily="34" charset="-128"/>
              </a:defRPr>
            </a:lvl1pPr>
            <a:lvl2pPr marL="742950" indent="-285750" eaLnBrk="0" hangingPunct="0">
              <a:tabLst>
                <a:tab pos="5486400" algn="l"/>
              </a:tabLst>
              <a:defRPr sz="2400">
                <a:solidFill>
                  <a:schemeClr val="tx1"/>
                </a:solidFill>
                <a:latin typeface="Arial" pitchFamily="34" charset="0"/>
                <a:ea typeface="MS PGothic" pitchFamily="34" charset="-128"/>
              </a:defRPr>
            </a:lvl2pPr>
            <a:lvl3pPr marL="1143000" indent="-228600" eaLnBrk="0" hangingPunct="0">
              <a:tabLst>
                <a:tab pos="5486400" algn="l"/>
              </a:tabLst>
              <a:defRPr sz="2400">
                <a:solidFill>
                  <a:schemeClr val="tx1"/>
                </a:solidFill>
                <a:latin typeface="Arial" pitchFamily="34" charset="0"/>
                <a:ea typeface="MS PGothic" pitchFamily="34" charset="-128"/>
              </a:defRPr>
            </a:lvl3pPr>
            <a:lvl4pPr marL="1600200" indent="-228600" eaLnBrk="0" hangingPunct="0">
              <a:tabLst>
                <a:tab pos="5486400" algn="l"/>
              </a:tabLst>
              <a:defRPr sz="2400">
                <a:solidFill>
                  <a:schemeClr val="tx1"/>
                </a:solidFill>
                <a:latin typeface="Arial" pitchFamily="34" charset="0"/>
                <a:ea typeface="MS PGothic" pitchFamily="34" charset="-128"/>
              </a:defRPr>
            </a:lvl4pPr>
            <a:lvl5pPr marL="2057400" indent="-228600" eaLnBrk="0" hangingPunct="0">
              <a:tabLst>
                <a:tab pos="5486400" algn="l"/>
              </a:tabLst>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9pPr>
          </a:lstStyle>
          <a:p>
            <a:pPr algn="ctr"/>
            <a:r>
              <a:rPr lang="en-US" sz="900" b="1" dirty="0">
                <a:solidFill>
                  <a:srgbClr val="000000"/>
                </a:solidFill>
              </a:rPr>
              <a:t>RSUP H.ADAM MALIK</a:t>
            </a:r>
          </a:p>
          <a:p>
            <a:pPr algn="ctr"/>
            <a:r>
              <a:rPr lang="en-US" sz="500" dirty="0" err="1"/>
              <a:t>Jln</a:t>
            </a:r>
            <a:r>
              <a:rPr lang="en-US" sz="500" dirty="0"/>
              <a:t>. </a:t>
            </a:r>
            <a:r>
              <a:rPr lang="en-US" sz="500" dirty="0" err="1"/>
              <a:t>Bunga</a:t>
            </a:r>
            <a:r>
              <a:rPr lang="en-US" sz="500" dirty="0"/>
              <a:t> Lau No. 17 Medan </a:t>
            </a:r>
            <a:r>
              <a:rPr lang="en-US" sz="500" dirty="0" err="1"/>
              <a:t>Telp</a:t>
            </a:r>
            <a:r>
              <a:rPr lang="en-US" sz="500" dirty="0"/>
              <a:t> (061)8364581–8360143–8360051, Fax (061) 8360255</a:t>
            </a:r>
          </a:p>
          <a:p>
            <a:pPr algn="ctr"/>
            <a:r>
              <a:rPr lang="en-US" sz="500" dirty="0"/>
              <a:t>Email :  </a:t>
            </a:r>
            <a:r>
              <a:rPr lang="id-ID" sz="500" dirty="0">
                <a:hlinkClick r:id="rId4"/>
              </a:rPr>
              <a:t>admin@rsham.co.id</a:t>
            </a:r>
            <a:r>
              <a:rPr lang="id-ID" sz="500" dirty="0"/>
              <a:t> </a:t>
            </a:r>
            <a:r>
              <a:rPr lang="en-US" sz="500" dirty="0"/>
              <a:t> ; Website :  </a:t>
            </a:r>
            <a:r>
              <a:rPr lang="id-ID" sz="500" dirty="0">
                <a:hlinkClick r:id="rId5"/>
              </a:rPr>
              <a:t>www.rsham.co.id</a:t>
            </a:r>
            <a:r>
              <a:rPr lang="id-ID" sz="500" dirty="0"/>
              <a:t> </a:t>
            </a:r>
            <a:endParaRPr lang="en-US" sz="500" dirty="0"/>
          </a:p>
        </p:txBody>
      </p:sp>
      <p:pic>
        <p:nvPicPr>
          <p:cNvPr id="9" name="Picture 5" descr="Logo"/>
          <p:cNvPicPr>
            <a:picLocks noChangeAspect="1" noChangeArrowheads="1"/>
          </p:cNvPicPr>
          <p:nvPr/>
        </p:nvPicPr>
        <p:blipFill>
          <a:blip r:embed="rId6" cstate="print"/>
          <a:srcRect/>
          <a:stretch>
            <a:fillRect/>
          </a:stretch>
        </p:blipFill>
        <p:spPr bwMode="auto">
          <a:xfrm>
            <a:off x="7772400" y="6515745"/>
            <a:ext cx="1201952" cy="275580"/>
          </a:xfrm>
          <a:prstGeom prst="ellipse">
            <a:avLst/>
          </a:prstGeom>
          <a:ln>
            <a:noFill/>
          </a:ln>
          <a:effectLst>
            <a:outerShdw blurRad="50800" dist="38100" dir="5400000" algn="t" rotWithShape="0">
              <a:prstClr val="black">
                <a:alpha val="40000"/>
              </a:prstClr>
            </a:outerShdw>
            <a:reflection blurRad="6350" stA="50000" endA="300" endPos="55000" dir="5400000" sy="-100000" algn="bl" rotWithShape="0"/>
            <a:softEdge rad="112500"/>
          </a:effectLst>
          <a:scene3d>
            <a:camera prst="orthographicFront"/>
            <a:lightRig rig="threePt" dir="t"/>
          </a:scene3d>
          <a:sp3d>
            <a:bevelT w="165100" prst="coolSlant"/>
          </a:sp3d>
        </p:spPr>
      </p:pic>
      <p:pic>
        <p:nvPicPr>
          <p:cNvPr id="10" name="Picture 135"/>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85725" y="6467693"/>
            <a:ext cx="295275"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Rectangle 10"/>
          <p:cNvSpPr/>
          <p:nvPr/>
        </p:nvSpPr>
        <p:spPr>
          <a:xfrm>
            <a:off x="838200" y="2133600"/>
            <a:ext cx="762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5720" y="357166"/>
            <a:ext cx="8143932" cy="461665"/>
          </a:xfrm>
          <a:prstGeom prst="rect">
            <a:avLst/>
          </a:prstGeom>
        </p:spPr>
        <p:txBody>
          <a:bodyPr wrap="square">
            <a:spAutoFit/>
          </a:bodyPr>
          <a:lstStyle/>
          <a:p>
            <a:r>
              <a:rPr lang="id-ID" sz="2400" b="1" baseline="0" dirty="0" smtClean="0">
                <a:latin typeface="Arial" pitchFamily="34" charset="0"/>
                <a:cs typeface="Arial" pitchFamily="34" charset="0"/>
              </a:rPr>
              <a:t>IAK.8 </a:t>
            </a:r>
            <a:endParaRPr lang="id-ID" sz="2400" b="1" dirty="0">
              <a:latin typeface="Arial" pitchFamily="34" charset="0"/>
              <a:cs typeface="Arial" pitchFamily="34" charset="0"/>
            </a:endParaRPr>
          </a:p>
        </p:txBody>
      </p:sp>
      <p:graphicFrame>
        <p:nvGraphicFramePr>
          <p:cNvPr id="7" name="Chart 6"/>
          <p:cNvGraphicFramePr/>
          <p:nvPr/>
        </p:nvGraphicFramePr>
        <p:xfrm>
          <a:off x="381000" y="914400"/>
          <a:ext cx="8153400" cy="502920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Box 19"/>
          <p:cNvSpPr txBox="1">
            <a:spLocks noChangeArrowheads="1"/>
          </p:cNvSpPr>
          <p:nvPr/>
        </p:nvSpPr>
        <p:spPr bwMode="auto">
          <a:xfrm>
            <a:off x="0" y="6429396"/>
            <a:ext cx="9144000" cy="384175"/>
          </a:xfrm>
          <a:prstGeom prst="rect">
            <a:avLst/>
          </a:prstGeom>
          <a:gradFill rotWithShape="1">
            <a:gsLst>
              <a:gs pos="0">
                <a:schemeClr val="hlink">
                  <a:alpha val="0"/>
                </a:schemeClr>
              </a:gs>
              <a:gs pos="100000">
                <a:schemeClr val="accent2"/>
              </a:gs>
            </a:gsLst>
            <a:lin ang="5400000" scaled="1"/>
          </a:gradFill>
          <a:ln w="9525">
            <a:solidFill>
              <a:srgbClr val="FF3300"/>
            </a:solidFill>
            <a:miter lim="800000"/>
            <a:headEnd/>
            <a:tailEnd/>
          </a:ln>
        </p:spPr>
        <p:txBody>
          <a:bodyPr>
            <a:spAutoFit/>
          </a:bodyPr>
          <a:lstStyle>
            <a:lvl1pPr eaLnBrk="0" hangingPunct="0">
              <a:tabLst>
                <a:tab pos="5486400" algn="l"/>
              </a:tabLst>
              <a:defRPr sz="2400">
                <a:solidFill>
                  <a:schemeClr val="tx1"/>
                </a:solidFill>
                <a:latin typeface="Arial" pitchFamily="34" charset="0"/>
                <a:ea typeface="MS PGothic" pitchFamily="34" charset="-128"/>
              </a:defRPr>
            </a:lvl1pPr>
            <a:lvl2pPr marL="742950" indent="-285750" eaLnBrk="0" hangingPunct="0">
              <a:tabLst>
                <a:tab pos="5486400" algn="l"/>
              </a:tabLst>
              <a:defRPr sz="2400">
                <a:solidFill>
                  <a:schemeClr val="tx1"/>
                </a:solidFill>
                <a:latin typeface="Arial" pitchFamily="34" charset="0"/>
                <a:ea typeface="MS PGothic" pitchFamily="34" charset="-128"/>
              </a:defRPr>
            </a:lvl2pPr>
            <a:lvl3pPr marL="1143000" indent="-228600" eaLnBrk="0" hangingPunct="0">
              <a:tabLst>
                <a:tab pos="5486400" algn="l"/>
              </a:tabLst>
              <a:defRPr sz="2400">
                <a:solidFill>
                  <a:schemeClr val="tx1"/>
                </a:solidFill>
                <a:latin typeface="Arial" pitchFamily="34" charset="0"/>
                <a:ea typeface="MS PGothic" pitchFamily="34" charset="-128"/>
              </a:defRPr>
            </a:lvl3pPr>
            <a:lvl4pPr marL="1600200" indent="-228600" eaLnBrk="0" hangingPunct="0">
              <a:tabLst>
                <a:tab pos="5486400" algn="l"/>
              </a:tabLst>
              <a:defRPr sz="2400">
                <a:solidFill>
                  <a:schemeClr val="tx1"/>
                </a:solidFill>
                <a:latin typeface="Arial" pitchFamily="34" charset="0"/>
                <a:ea typeface="MS PGothic" pitchFamily="34" charset="-128"/>
              </a:defRPr>
            </a:lvl4pPr>
            <a:lvl5pPr marL="2057400" indent="-228600" eaLnBrk="0" hangingPunct="0">
              <a:tabLst>
                <a:tab pos="5486400" algn="l"/>
              </a:tabLst>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9pPr>
          </a:lstStyle>
          <a:p>
            <a:pPr algn="ctr"/>
            <a:r>
              <a:rPr lang="en-US" sz="900" b="1" dirty="0">
                <a:solidFill>
                  <a:srgbClr val="000000"/>
                </a:solidFill>
              </a:rPr>
              <a:t>RSUP H.ADAM MALIK</a:t>
            </a:r>
          </a:p>
          <a:p>
            <a:pPr algn="ctr"/>
            <a:r>
              <a:rPr lang="en-US" sz="500" dirty="0" err="1"/>
              <a:t>Jln</a:t>
            </a:r>
            <a:r>
              <a:rPr lang="en-US" sz="500" dirty="0"/>
              <a:t>. </a:t>
            </a:r>
            <a:r>
              <a:rPr lang="en-US" sz="500" dirty="0" err="1"/>
              <a:t>Bunga</a:t>
            </a:r>
            <a:r>
              <a:rPr lang="en-US" sz="500" dirty="0"/>
              <a:t> Lau No. 17 Medan </a:t>
            </a:r>
            <a:r>
              <a:rPr lang="en-US" sz="500" dirty="0" err="1"/>
              <a:t>Telp</a:t>
            </a:r>
            <a:r>
              <a:rPr lang="en-US" sz="500" dirty="0"/>
              <a:t> (061)8364581–8360143–8360051, Fax (061) 8360255</a:t>
            </a:r>
          </a:p>
          <a:p>
            <a:pPr algn="ctr"/>
            <a:r>
              <a:rPr lang="en-US" sz="500" dirty="0"/>
              <a:t>Email :  </a:t>
            </a:r>
            <a:r>
              <a:rPr lang="id-ID" sz="500" dirty="0">
                <a:hlinkClick r:id="rId4"/>
              </a:rPr>
              <a:t>admin@rsham.co.id</a:t>
            </a:r>
            <a:r>
              <a:rPr lang="id-ID" sz="500" dirty="0"/>
              <a:t> </a:t>
            </a:r>
            <a:r>
              <a:rPr lang="en-US" sz="500" dirty="0"/>
              <a:t> ; Website :  </a:t>
            </a:r>
            <a:r>
              <a:rPr lang="id-ID" sz="500" dirty="0">
                <a:hlinkClick r:id="rId5"/>
              </a:rPr>
              <a:t>www.rsham.co.id</a:t>
            </a:r>
            <a:r>
              <a:rPr lang="id-ID" sz="500" dirty="0"/>
              <a:t> </a:t>
            </a:r>
            <a:endParaRPr lang="en-US" sz="500" dirty="0"/>
          </a:p>
        </p:txBody>
      </p:sp>
      <p:pic>
        <p:nvPicPr>
          <p:cNvPr id="9" name="Picture 5" descr="Logo"/>
          <p:cNvPicPr>
            <a:picLocks noChangeAspect="1" noChangeArrowheads="1"/>
          </p:cNvPicPr>
          <p:nvPr/>
        </p:nvPicPr>
        <p:blipFill>
          <a:blip r:embed="rId6" cstate="print"/>
          <a:srcRect/>
          <a:stretch>
            <a:fillRect/>
          </a:stretch>
        </p:blipFill>
        <p:spPr bwMode="auto">
          <a:xfrm>
            <a:off x="7772400" y="6515745"/>
            <a:ext cx="1201952" cy="275580"/>
          </a:xfrm>
          <a:prstGeom prst="ellipse">
            <a:avLst/>
          </a:prstGeom>
          <a:ln>
            <a:noFill/>
          </a:ln>
          <a:effectLst>
            <a:outerShdw blurRad="50800" dist="38100" dir="5400000" algn="t" rotWithShape="0">
              <a:prstClr val="black">
                <a:alpha val="40000"/>
              </a:prstClr>
            </a:outerShdw>
            <a:reflection blurRad="6350" stA="50000" endA="300" endPos="55000" dir="5400000" sy="-100000" algn="bl" rotWithShape="0"/>
            <a:softEdge rad="112500"/>
          </a:effectLst>
          <a:scene3d>
            <a:camera prst="orthographicFront"/>
            <a:lightRig rig="threePt" dir="t"/>
          </a:scene3d>
          <a:sp3d>
            <a:bevelT w="165100" prst="coolSlant"/>
          </a:sp3d>
        </p:spPr>
      </p:pic>
      <p:pic>
        <p:nvPicPr>
          <p:cNvPr id="10" name="Picture 135"/>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85725" y="6467693"/>
            <a:ext cx="295275"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5720" y="357166"/>
            <a:ext cx="8143932" cy="461665"/>
          </a:xfrm>
          <a:prstGeom prst="rect">
            <a:avLst/>
          </a:prstGeom>
        </p:spPr>
        <p:txBody>
          <a:bodyPr wrap="square">
            <a:spAutoFit/>
          </a:bodyPr>
          <a:lstStyle/>
          <a:p>
            <a:r>
              <a:rPr lang="id-ID" sz="2400" b="1" baseline="0" dirty="0" smtClean="0">
                <a:latin typeface="Arial" pitchFamily="34" charset="0"/>
                <a:cs typeface="Arial" pitchFamily="34" charset="0"/>
              </a:rPr>
              <a:t>IAK.9 </a:t>
            </a:r>
            <a:endParaRPr lang="id-ID" sz="2400" b="1" dirty="0">
              <a:latin typeface="Arial" pitchFamily="34" charset="0"/>
              <a:cs typeface="Arial" pitchFamily="34" charset="0"/>
            </a:endParaRPr>
          </a:p>
        </p:txBody>
      </p:sp>
      <p:graphicFrame>
        <p:nvGraphicFramePr>
          <p:cNvPr id="7" name="Chart 6"/>
          <p:cNvGraphicFramePr/>
          <p:nvPr>
            <p:extLst>
              <p:ext uri="{D42A27DB-BD31-4B8C-83A1-F6EECF244321}">
                <p14:modId xmlns="" xmlns:p14="http://schemas.microsoft.com/office/powerpoint/2010/main" val="3959303078"/>
              </p:ext>
            </p:extLst>
          </p:nvPr>
        </p:nvGraphicFramePr>
        <p:xfrm>
          <a:off x="642910" y="928670"/>
          <a:ext cx="7858180" cy="501493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Box 19"/>
          <p:cNvSpPr txBox="1">
            <a:spLocks noChangeArrowheads="1"/>
          </p:cNvSpPr>
          <p:nvPr/>
        </p:nvSpPr>
        <p:spPr bwMode="auto">
          <a:xfrm>
            <a:off x="0" y="6429396"/>
            <a:ext cx="9144000" cy="384175"/>
          </a:xfrm>
          <a:prstGeom prst="rect">
            <a:avLst/>
          </a:prstGeom>
          <a:gradFill rotWithShape="1">
            <a:gsLst>
              <a:gs pos="0">
                <a:schemeClr val="hlink">
                  <a:alpha val="0"/>
                </a:schemeClr>
              </a:gs>
              <a:gs pos="100000">
                <a:schemeClr val="accent2"/>
              </a:gs>
            </a:gsLst>
            <a:lin ang="5400000" scaled="1"/>
          </a:gradFill>
          <a:ln w="9525">
            <a:solidFill>
              <a:srgbClr val="FF3300"/>
            </a:solidFill>
            <a:miter lim="800000"/>
            <a:headEnd/>
            <a:tailEnd/>
          </a:ln>
        </p:spPr>
        <p:txBody>
          <a:bodyPr>
            <a:spAutoFit/>
          </a:bodyPr>
          <a:lstStyle>
            <a:lvl1pPr eaLnBrk="0" hangingPunct="0">
              <a:tabLst>
                <a:tab pos="5486400" algn="l"/>
              </a:tabLst>
              <a:defRPr sz="2400">
                <a:solidFill>
                  <a:schemeClr val="tx1"/>
                </a:solidFill>
                <a:latin typeface="Arial" pitchFamily="34" charset="0"/>
                <a:ea typeface="MS PGothic" pitchFamily="34" charset="-128"/>
              </a:defRPr>
            </a:lvl1pPr>
            <a:lvl2pPr marL="742950" indent="-285750" eaLnBrk="0" hangingPunct="0">
              <a:tabLst>
                <a:tab pos="5486400" algn="l"/>
              </a:tabLst>
              <a:defRPr sz="2400">
                <a:solidFill>
                  <a:schemeClr val="tx1"/>
                </a:solidFill>
                <a:latin typeface="Arial" pitchFamily="34" charset="0"/>
                <a:ea typeface="MS PGothic" pitchFamily="34" charset="-128"/>
              </a:defRPr>
            </a:lvl2pPr>
            <a:lvl3pPr marL="1143000" indent="-228600" eaLnBrk="0" hangingPunct="0">
              <a:tabLst>
                <a:tab pos="5486400" algn="l"/>
              </a:tabLst>
              <a:defRPr sz="2400">
                <a:solidFill>
                  <a:schemeClr val="tx1"/>
                </a:solidFill>
                <a:latin typeface="Arial" pitchFamily="34" charset="0"/>
                <a:ea typeface="MS PGothic" pitchFamily="34" charset="-128"/>
              </a:defRPr>
            </a:lvl3pPr>
            <a:lvl4pPr marL="1600200" indent="-228600" eaLnBrk="0" hangingPunct="0">
              <a:tabLst>
                <a:tab pos="5486400" algn="l"/>
              </a:tabLst>
              <a:defRPr sz="2400">
                <a:solidFill>
                  <a:schemeClr val="tx1"/>
                </a:solidFill>
                <a:latin typeface="Arial" pitchFamily="34" charset="0"/>
                <a:ea typeface="MS PGothic" pitchFamily="34" charset="-128"/>
              </a:defRPr>
            </a:lvl4pPr>
            <a:lvl5pPr marL="2057400" indent="-228600" eaLnBrk="0" hangingPunct="0">
              <a:tabLst>
                <a:tab pos="5486400" algn="l"/>
              </a:tabLst>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9pPr>
          </a:lstStyle>
          <a:p>
            <a:pPr algn="ctr"/>
            <a:r>
              <a:rPr lang="en-US" sz="900" b="1" dirty="0">
                <a:solidFill>
                  <a:srgbClr val="000000"/>
                </a:solidFill>
              </a:rPr>
              <a:t>RSUP H.ADAM MALIK</a:t>
            </a:r>
          </a:p>
          <a:p>
            <a:pPr algn="ctr"/>
            <a:r>
              <a:rPr lang="en-US" sz="500" dirty="0" err="1"/>
              <a:t>Jln</a:t>
            </a:r>
            <a:r>
              <a:rPr lang="en-US" sz="500" dirty="0"/>
              <a:t>. </a:t>
            </a:r>
            <a:r>
              <a:rPr lang="en-US" sz="500" dirty="0" err="1"/>
              <a:t>Bunga</a:t>
            </a:r>
            <a:r>
              <a:rPr lang="en-US" sz="500" dirty="0"/>
              <a:t> Lau No. 17 Medan </a:t>
            </a:r>
            <a:r>
              <a:rPr lang="en-US" sz="500" dirty="0" err="1"/>
              <a:t>Telp</a:t>
            </a:r>
            <a:r>
              <a:rPr lang="en-US" sz="500" dirty="0"/>
              <a:t> (061)8364581–8360143–8360051, Fax (061) 8360255</a:t>
            </a:r>
          </a:p>
          <a:p>
            <a:pPr algn="ctr"/>
            <a:r>
              <a:rPr lang="en-US" sz="500" dirty="0"/>
              <a:t>Email :  </a:t>
            </a:r>
            <a:r>
              <a:rPr lang="id-ID" sz="500" dirty="0">
                <a:hlinkClick r:id="rId4"/>
              </a:rPr>
              <a:t>admin@rsham.co.id</a:t>
            </a:r>
            <a:r>
              <a:rPr lang="id-ID" sz="500" dirty="0"/>
              <a:t> </a:t>
            </a:r>
            <a:r>
              <a:rPr lang="en-US" sz="500" dirty="0"/>
              <a:t> ; Website :  </a:t>
            </a:r>
            <a:r>
              <a:rPr lang="id-ID" sz="500" dirty="0">
                <a:hlinkClick r:id="rId5"/>
              </a:rPr>
              <a:t>www.rsham.co.id</a:t>
            </a:r>
            <a:r>
              <a:rPr lang="id-ID" sz="500" dirty="0"/>
              <a:t> </a:t>
            </a:r>
            <a:endParaRPr lang="en-US" sz="500" dirty="0"/>
          </a:p>
        </p:txBody>
      </p:sp>
      <p:pic>
        <p:nvPicPr>
          <p:cNvPr id="9" name="Picture 5" descr="Logo"/>
          <p:cNvPicPr>
            <a:picLocks noChangeAspect="1" noChangeArrowheads="1"/>
          </p:cNvPicPr>
          <p:nvPr/>
        </p:nvPicPr>
        <p:blipFill>
          <a:blip r:embed="rId6" cstate="print"/>
          <a:srcRect/>
          <a:stretch>
            <a:fillRect/>
          </a:stretch>
        </p:blipFill>
        <p:spPr bwMode="auto">
          <a:xfrm>
            <a:off x="7772400" y="6515745"/>
            <a:ext cx="1201952" cy="275580"/>
          </a:xfrm>
          <a:prstGeom prst="ellipse">
            <a:avLst/>
          </a:prstGeom>
          <a:ln>
            <a:noFill/>
          </a:ln>
          <a:effectLst>
            <a:outerShdw blurRad="50800" dist="38100" dir="5400000" algn="t" rotWithShape="0">
              <a:prstClr val="black">
                <a:alpha val="40000"/>
              </a:prstClr>
            </a:outerShdw>
            <a:reflection blurRad="6350" stA="50000" endA="300" endPos="55000" dir="5400000" sy="-100000" algn="bl" rotWithShape="0"/>
            <a:softEdge rad="112500"/>
          </a:effectLst>
          <a:scene3d>
            <a:camera prst="orthographicFront"/>
            <a:lightRig rig="threePt" dir="t"/>
          </a:scene3d>
          <a:sp3d>
            <a:bevelT w="165100" prst="coolSlant"/>
          </a:sp3d>
        </p:spPr>
      </p:pic>
      <p:pic>
        <p:nvPicPr>
          <p:cNvPr id="10" name="Picture 135"/>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85725" y="6467693"/>
            <a:ext cx="295275"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Rectangle 10"/>
          <p:cNvSpPr/>
          <p:nvPr/>
        </p:nvSpPr>
        <p:spPr>
          <a:xfrm>
            <a:off x="1066800" y="1981200"/>
            <a:ext cx="762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5720" y="357166"/>
            <a:ext cx="8143932" cy="461665"/>
          </a:xfrm>
          <a:prstGeom prst="rect">
            <a:avLst/>
          </a:prstGeom>
        </p:spPr>
        <p:txBody>
          <a:bodyPr wrap="square">
            <a:spAutoFit/>
          </a:bodyPr>
          <a:lstStyle/>
          <a:p>
            <a:r>
              <a:rPr lang="id-ID" sz="2400" b="1" baseline="0" dirty="0" smtClean="0">
                <a:latin typeface="Arial" pitchFamily="34" charset="0"/>
                <a:cs typeface="Arial" pitchFamily="34" charset="0"/>
              </a:rPr>
              <a:t>IAK.10 </a:t>
            </a:r>
            <a:endParaRPr lang="id-ID" sz="2400" b="1" dirty="0">
              <a:latin typeface="Arial" pitchFamily="34" charset="0"/>
              <a:cs typeface="Arial" pitchFamily="34" charset="0"/>
            </a:endParaRPr>
          </a:p>
        </p:txBody>
      </p:sp>
      <p:graphicFrame>
        <p:nvGraphicFramePr>
          <p:cNvPr id="7" name="Chart 6"/>
          <p:cNvGraphicFramePr/>
          <p:nvPr>
            <p:extLst>
              <p:ext uri="{D42A27DB-BD31-4B8C-83A1-F6EECF244321}">
                <p14:modId xmlns="" xmlns:p14="http://schemas.microsoft.com/office/powerpoint/2010/main" val="559956449"/>
              </p:ext>
            </p:extLst>
          </p:nvPr>
        </p:nvGraphicFramePr>
        <p:xfrm>
          <a:off x="539552" y="1071546"/>
          <a:ext cx="7961537" cy="4795854"/>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Box 19"/>
          <p:cNvSpPr txBox="1">
            <a:spLocks noChangeArrowheads="1"/>
          </p:cNvSpPr>
          <p:nvPr/>
        </p:nvSpPr>
        <p:spPr bwMode="auto">
          <a:xfrm>
            <a:off x="0" y="6429396"/>
            <a:ext cx="9144000" cy="384175"/>
          </a:xfrm>
          <a:prstGeom prst="rect">
            <a:avLst/>
          </a:prstGeom>
          <a:gradFill rotWithShape="1">
            <a:gsLst>
              <a:gs pos="0">
                <a:schemeClr val="hlink">
                  <a:alpha val="0"/>
                </a:schemeClr>
              </a:gs>
              <a:gs pos="100000">
                <a:schemeClr val="accent2"/>
              </a:gs>
            </a:gsLst>
            <a:lin ang="5400000" scaled="1"/>
          </a:gradFill>
          <a:ln w="9525">
            <a:solidFill>
              <a:srgbClr val="FF3300"/>
            </a:solidFill>
            <a:miter lim="800000"/>
            <a:headEnd/>
            <a:tailEnd/>
          </a:ln>
        </p:spPr>
        <p:txBody>
          <a:bodyPr>
            <a:spAutoFit/>
          </a:bodyPr>
          <a:lstStyle>
            <a:lvl1pPr eaLnBrk="0" hangingPunct="0">
              <a:tabLst>
                <a:tab pos="5486400" algn="l"/>
              </a:tabLst>
              <a:defRPr sz="2400">
                <a:solidFill>
                  <a:schemeClr val="tx1"/>
                </a:solidFill>
                <a:latin typeface="Arial" pitchFamily="34" charset="0"/>
                <a:ea typeface="MS PGothic" pitchFamily="34" charset="-128"/>
              </a:defRPr>
            </a:lvl1pPr>
            <a:lvl2pPr marL="742950" indent="-285750" eaLnBrk="0" hangingPunct="0">
              <a:tabLst>
                <a:tab pos="5486400" algn="l"/>
              </a:tabLst>
              <a:defRPr sz="2400">
                <a:solidFill>
                  <a:schemeClr val="tx1"/>
                </a:solidFill>
                <a:latin typeface="Arial" pitchFamily="34" charset="0"/>
                <a:ea typeface="MS PGothic" pitchFamily="34" charset="-128"/>
              </a:defRPr>
            </a:lvl2pPr>
            <a:lvl3pPr marL="1143000" indent="-228600" eaLnBrk="0" hangingPunct="0">
              <a:tabLst>
                <a:tab pos="5486400" algn="l"/>
              </a:tabLst>
              <a:defRPr sz="2400">
                <a:solidFill>
                  <a:schemeClr val="tx1"/>
                </a:solidFill>
                <a:latin typeface="Arial" pitchFamily="34" charset="0"/>
                <a:ea typeface="MS PGothic" pitchFamily="34" charset="-128"/>
              </a:defRPr>
            </a:lvl3pPr>
            <a:lvl4pPr marL="1600200" indent="-228600" eaLnBrk="0" hangingPunct="0">
              <a:tabLst>
                <a:tab pos="5486400" algn="l"/>
              </a:tabLst>
              <a:defRPr sz="2400">
                <a:solidFill>
                  <a:schemeClr val="tx1"/>
                </a:solidFill>
                <a:latin typeface="Arial" pitchFamily="34" charset="0"/>
                <a:ea typeface="MS PGothic" pitchFamily="34" charset="-128"/>
              </a:defRPr>
            </a:lvl4pPr>
            <a:lvl5pPr marL="2057400" indent="-228600" eaLnBrk="0" hangingPunct="0">
              <a:tabLst>
                <a:tab pos="5486400" algn="l"/>
              </a:tabLst>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9pPr>
          </a:lstStyle>
          <a:p>
            <a:pPr algn="ctr"/>
            <a:r>
              <a:rPr lang="en-US" sz="900" b="1" dirty="0">
                <a:solidFill>
                  <a:srgbClr val="000000"/>
                </a:solidFill>
              </a:rPr>
              <a:t>RSUP H.ADAM MALIK</a:t>
            </a:r>
          </a:p>
          <a:p>
            <a:pPr algn="ctr"/>
            <a:r>
              <a:rPr lang="en-US" sz="500" dirty="0" err="1"/>
              <a:t>Jln</a:t>
            </a:r>
            <a:r>
              <a:rPr lang="en-US" sz="500" dirty="0"/>
              <a:t>. </a:t>
            </a:r>
            <a:r>
              <a:rPr lang="en-US" sz="500" dirty="0" err="1"/>
              <a:t>Bunga</a:t>
            </a:r>
            <a:r>
              <a:rPr lang="en-US" sz="500" dirty="0"/>
              <a:t> Lau No. 17 Medan </a:t>
            </a:r>
            <a:r>
              <a:rPr lang="en-US" sz="500" dirty="0" err="1"/>
              <a:t>Telp</a:t>
            </a:r>
            <a:r>
              <a:rPr lang="en-US" sz="500" dirty="0"/>
              <a:t> (061)8364581–8360143–8360051, Fax (061) 8360255</a:t>
            </a:r>
          </a:p>
          <a:p>
            <a:pPr algn="ctr"/>
            <a:r>
              <a:rPr lang="en-US" sz="500" dirty="0"/>
              <a:t>Email :  </a:t>
            </a:r>
            <a:r>
              <a:rPr lang="id-ID" sz="500" dirty="0">
                <a:hlinkClick r:id="rId4"/>
              </a:rPr>
              <a:t>admin@rsham.co.id</a:t>
            </a:r>
            <a:r>
              <a:rPr lang="id-ID" sz="500" dirty="0"/>
              <a:t> </a:t>
            </a:r>
            <a:r>
              <a:rPr lang="en-US" sz="500" dirty="0"/>
              <a:t> ; Website :  </a:t>
            </a:r>
            <a:r>
              <a:rPr lang="id-ID" sz="500" dirty="0">
                <a:hlinkClick r:id="rId5"/>
              </a:rPr>
              <a:t>www.rsham.co.id</a:t>
            </a:r>
            <a:r>
              <a:rPr lang="id-ID" sz="500" dirty="0"/>
              <a:t> </a:t>
            </a:r>
            <a:endParaRPr lang="en-US" sz="500" dirty="0"/>
          </a:p>
        </p:txBody>
      </p:sp>
      <p:pic>
        <p:nvPicPr>
          <p:cNvPr id="9" name="Picture 5" descr="Logo"/>
          <p:cNvPicPr>
            <a:picLocks noChangeAspect="1" noChangeArrowheads="1"/>
          </p:cNvPicPr>
          <p:nvPr/>
        </p:nvPicPr>
        <p:blipFill>
          <a:blip r:embed="rId6" cstate="print"/>
          <a:srcRect/>
          <a:stretch>
            <a:fillRect/>
          </a:stretch>
        </p:blipFill>
        <p:spPr bwMode="auto">
          <a:xfrm>
            <a:off x="7772400" y="6515745"/>
            <a:ext cx="1201952" cy="275580"/>
          </a:xfrm>
          <a:prstGeom prst="ellipse">
            <a:avLst/>
          </a:prstGeom>
          <a:ln>
            <a:noFill/>
          </a:ln>
          <a:effectLst>
            <a:outerShdw blurRad="50800" dist="38100" dir="5400000" algn="t" rotWithShape="0">
              <a:prstClr val="black">
                <a:alpha val="40000"/>
              </a:prstClr>
            </a:outerShdw>
            <a:reflection blurRad="6350" stA="50000" endA="300" endPos="55000" dir="5400000" sy="-100000" algn="bl" rotWithShape="0"/>
            <a:softEdge rad="112500"/>
          </a:effectLst>
          <a:scene3d>
            <a:camera prst="orthographicFront"/>
            <a:lightRig rig="threePt" dir="t"/>
          </a:scene3d>
          <a:sp3d>
            <a:bevelT w="165100" prst="coolSlant"/>
          </a:sp3d>
        </p:spPr>
      </p:pic>
      <p:pic>
        <p:nvPicPr>
          <p:cNvPr id="10" name="Picture 135"/>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85725" y="6467693"/>
            <a:ext cx="295275"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5720" y="357166"/>
            <a:ext cx="8143932" cy="461665"/>
          </a:xfrm>
          <a:prstGeom prst="rect">
            <a:avLst/>
          </a:prstGeom>
        </p:spPr>
        <p:txBody>
          <a:bodyPr wrap="square">
            <a:spAutoFit/>
          </a:bodyPr>
          <a:lstStyle/>
          <a:p>
            <a:r>
              <a:rPr lang="id-ID" sz="2400" b="1" baseline="0" dirty="0" smtClean="0">
                <a:latin typeface="Arial" pitchFamily="34" charset="0"/>
                <a:cs typeface="Arial" pitchFamily="34" charset="0"/>
              </a:rPr>
              <a:t>IAK.11 </a:t>
            </a:r>
            <a:endParaRPr lang="id-ID" sz="2400" b="1" dirty="0">
              <a:latin typeface="Arial" pitchFamily="34" charset="0"/>
              <a:cs typeface="Arial" pitchFamily="34" charset="0"/>
            </a:endParaRPr>
          </a:p>
        </p:txBody>
      </p:sp>
      <p:graphicFrame>
        <p:nvGraphicFramePr>
          <p:cNvPr id="7" name="Chart 6"/>
          <p:cNvGraphicFramePr/>
          <p:nvPr>
            <p:extLst>
              <p:ext uri="{D42A27DB-BD31-4B8C-83A1-F6EECF244321}">
                <p14:modId xmlns="" xmlns:p14="http://schemas.microsoft.com/office/powerpoint/2010/main" val="2852692288"/>
              </p:ext>
            </p:extLst>
          </p:nvPr>
        </p:nvGraphicFramePr>
        <p:xfrm>
          <a:off x="500034" y="1000108"/>
          <a:ext cx="8072494" cy="4857784"/>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p:cNvSpPr/>
          <p:nvPr/>
        </p:nvSpPr>
        <p:spPr>
          <a:xfrm>
            <a:off x="642910" y="5857892"/>
            <a:ext cx="8429652" cy="369332"/>
          </a:xfrm>
          <a:prstGeom prst="rect">
            <a:avLst/>
          </a:prstGeom>
        </p:spPr>
        <p:txBody>
          <a:bodyPr wrap="square">
            <a:spAutoFit/>
          </a:bodyPr>
          <a:lstStyle/>
          <a:p>
            <a:r>
              <a:rPr lang="id-ID" dirty="0" smtClean="0"/>
              <a:t>D : Edaran keseluruh SMF bila penelitian tidak  ada izin, akan dihentikan.                              </a:t>
            </a:r>
            <a:endParaRPr lang="id-ID" dirty="0"/>
          </a:p>
        </p:txBody>
      </p:sp>
      <p:sp>
        <p:nvSpPr>
          <p:cNvPr id="9" name="Text Box 19"/>
          <p:cNvSpPr txBox="1">
            <a:spLocks noChangeArrowheads="1"/>
          </p:cNvSpPr>
          <p:nvPr/>
        </p:nvSpPr>
        <p:spPr bwMode="auto">
          <a:xfrm>
            <a:off x="0" y="6429396"/>
            <a:ext cx="9144000" cy="384175"/>
          </a:xfrm>
          <a:prstGeom prst="rect">
            <a:avLst/>
          </a:prstGeom>
          <a:gradFill rotWithShape="1">
            <a:gsLst>
              <a:gs pos="0">
                <a:schemeClr val="hlink">
                  <a:alpha val="0"/>
                </a:schemeClr>
              </a:gs>
              <a:gs pos="100000">
                <a:schemeClr val="accent2"/>
              </a:gs>
            </a:gsLst>
            <a:lin ang="5400000" scaled="1"/>
          </a:gradFill>
          <a:ln w="9525">
            <a:solidFill>
              <a:srgbClr val="FF3300"/>
            </a:solidFill>
            <a:miter lim="800000"/>
            <a:headEnd/>
            <a:tailEnd/>
          </a:ln>
        </p:spPr>
        <p:txBody>
          <a:bodyPr>
            <a:spAutoFit/>
          </a:bodyPr>
          <a:lstStyle>
            <a:lvl1pPr eaLnBrk="0" hangingPunct="0">
              <a:tabLst>
                <a:tab pos="5486400" algn="l"/>
              </a:tabLst>
              <a:defRPr sz="2400">
                <a:solidFill>
                  <a:schemeClr val="tx1"/>
                </a:solidFill>
                <a:latin typeface="Arial" pitchFamily="34" charset="0"/>
                <a:ea typeface="MS PGothic" pitchFamily="34" charset="-128"/>
              </a:defRPr>
            </a:lvl1pPr>
            <a:lvl2pPr marL="742950" indent="-285750" eaLnBrk="0" hangingPunct="0">
              <a:tabLst>
                <a:tab pos="5486400" algn="l"/>
              </a:tabLst>
              <a:defRPr sz="2400">
                <a:solidFill>
                  <a:schemeClr val="tx1"/>
                </a:solidFill>
                <a:latin typeface="Arial" pitchFamily="34" charset="0"/>
                <a:ea typeface="MS PGothic" pitchFamily="34" charset="-128"/>
              </a:defRPr>
            </a:lvl2pPr>
            <a:lvl3pPr marL="1143000" indent="-228600" eaLnBrk="0" hangingPunct="0">
              <a:tabLst>
                <a:tab pos="5486400" algn="l"/>
              </a:tabLst>
              <a:defRPr sz="2400">
                <a:solidFill>
                  <a:schemeClr val="tx1"/>
                </a:solidFill>
                <a:latin typeface="Arial" pitchFamily="34" charset="0"/>
                <a:ea typeface="MS PGothic" pitchFamily="34" charset="-128"/>
              </a:defRPr>
            </a:lvl3pPr>
            <a:lvl4pPr marL="1600200" indent="-228600" eaLnBrk="0" hangingPunct="0">
              <a:tabLst>
                <a:tab pos="5486400" algn="l"/>
              </a:tabLst>
              <a:defRPr sz="2400">
                <a:solidFill>
                  <a:schemeClr val="tx1"/>
                </a:solidFill>
                <a:latin typeface="Arial" pitchFamily="34" charset="0"/>
                <a:ea typeface="MS PGothic" pitchFamily="34" charset="-128"/>
              </a:defRPr>
            </a:lvl4pPr>
            <a:lvl5pPr marL="2057400" indent="-228600" eaLnBrk="0" hangingPunct="0">
              <a:tabLst>
                <a:tab pos="5486400" algn="l"/>
              </a:tabLst>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9pPr>
          </a:lstStyle>
          <a:p>
            <a:pPr algn="ctr"/>
            <a:r>
              <a:rPr lang="en-US" sz="900" b="1" dirty="0">
                <a:solidFill>
                  <a:srgbClr val="000000"/>
                </a:solidFill>
              </a:rPr>
              <a:t>RSUP H.ADAM MALIK</a:t>
            </a:r>
          </a:p>
          <a:p>
            <a:pPr algn="ctr"/>
            <a:r>
              <a:rPr lang="en-US" sz="500" dirty="0" err="1"/>
              <a:t>Jln</a:t>
            </a:r>
            <a:r>
              <a:rPr lang="en-US" sz="500" dirty="0"/>
              <a:t>. </a:t>
            </a:r>
            <a:r>
              <a:rPr lang="en-US" sz="500" dirty="0" err="1"/>
              <a:t>Bunga</a:t>
            </a:r>
            <a:r>
              <a:rPr lang="en-US" sz="500" dirty="0"/>
              <a:t> Lau No. 17 Medan </a:t>
            </a:r>
            <a:r>
              <a:rPr lang="en-US" sz="500" dirty="0" err="1"/>
              <a:t>Telp</a:t>
            </a:r>
            <a:r>
              <a:rPr lang="en-US" sz="500" dirty="0"/>
              <a:t> (061)8364581–8360143–8360051, Fax (061) 8360255</a:t>
            </a:r>
          </a:p>
          <a:p>
            <a:pPr algn="ctr"/>
            <a:r>
              <a:rPr lang="en-US" sz="500" dirty="0"/>
              <a:t>Email :  </a:t>
            </a:r>
            <a:r>
              <a:rPr lang="id-ID" sz="500" dirty="0">
                <a:hlinkClick r:id="rId4"/>
              </a:rPr>
              <a:t>admin@rsham.co.id</a:t>
            </a:r>
            <a:r>
              <a:rPr lang="id-ID" sz="500" dirty="0"/>
              <a:t> </a:t>
            </a:r>
            <a:r>
              <a:rPr lang="en-US" sz="500" dirty="0"/>
              <a:t> ; Website :  </a:t>
            </a:r>
            <a:r>
              <a:rPr lang="id-ID" sz="500" dirty="0">
                <a:hlinkClick r:id="rId5"/>
              </a:rPr>
              <a:t>www.rsham.co.id</a:t>
            </a:r>
            <a:r>
              <a:rPr lang="id-ID" sz="500" dirty="0"/>
              <a:t> </a:t>
            </a:r>
            <a:endParaRPr lang="en-US" sz="500" dirty="0"/>
          </a:p>
        </p:txBody>
      </p:sp>
      <p:pic>
        <p:nvPicPr>
          <p:cNvPr id="10" name="Picture 5" descr="Logo"/>
          <p:cNvPicPr>
            <a:picLocks noChangeAspect="1" noChangeArrowheads="1"/>
          </p:cNvPicPr>
          <p:nvPr/>
        </p:nvPicPr>
        <p:blipFill>
          <a:blip r:embed="rId6" cstate="print"/>
          <a:srcRect/>
          <a:stretch>
            <a:fillRect/>
          </a:stretch>
        </p:blipFill>
        <p:spPr bwMode="auto">
          <a:xfrm>
            <a:off x="7772400" y="6515745"/>
            <a:ext cx="1201952" cy="275580"/>
          </a:xfrm>
          <a:prstGeom prst="ellipse">
            <a:avLst/>
          </a:prstGeom>
          <a:ln>
            <a:noFill/>
          </a:ln>
          <a:effectLst>
            <a:outerShdw blurRad="50800" dist="38100" dir="5400000" algn="t" rotWithShape="0">
              <a:prstClr val="black">
                <a:alpha val="40000"/>
              </a:prstClr>
            </a:outerShdw>
            <a:reflection blurRad="6350" stA="50000" endA="300" endPos="55000" dir="5400000" sy="-100000" algn="bl" rotWithShape="0"/>
            <a:softEdge rad="112500"/>
          </a:effectLst>
          <a:scene3d>
            <a:camera prst="orthographicFront"/>
            <a:lightRig rig="threePt" dir="t"/>
          </a:scene3d>
          <a:sp3d>
            <a:bevelT w="165100" prst="coolSlant"/>
          </a:sp3d>
        </p:spPr>
      </p:pic>
      <p:pic>
        <p:nvPicPr>
          <p:cNvPr id="11" name="Picture 135"/>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85725" y="6467693"/>
            <a:ext cx="295275"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 name="Rectangle 11"/>
          <p:cNvSpPr/>
          <p:nvPr/>
        </p:nvSpPr>
        <p:spPr>
          <a:xfrm>
            <a:off x="990600" y="1905000"/>
            <a:ext cx="762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5720" y="357166"/>
            <a:ext cx="8143932" cy="461665"/>
          </a:xfrm>
          <a:prstGeom prst="rect">
            <a:avLst/>
          </a:prstGeom>
        </p:spPr>
        <p:txBody>
          <a:bodyPr wrap="square">
            <a:spAutoFit/>
          </a:bodyPr>
          <a:lstStyle/>
          <a:p>
            <a:r>
              <a:rPr lang="id-ID" sz="2400" b="1" baseline="0" dirty="0" smtClean="0">
                <a:latin typeface="Arial" pitchFamily="34" charset="0"/>
                <a:cs typeface="Arial" pitchFamily="34" charset="0"/>
              </a:rPr>
              <a:t>IAM.1 </a:t>
            </a:r>
            <a:endParaRPr lang="id-ID" sz="2400" b="1" dirty="0">
              <a:latin typeface="Arial" pitchFamily="34" charset="0"/>
              <a:cs typeface="Arial" pitchFamily="34" charset="0"/>
            </a:endParaRPr>
          </a:p>
        </p:txBody>
      </p:sp>
      <p:graphicFrame>
        <p:nvGraphicFramePr>
          <p:cNvPr id="7" name="Chart 6"/>
          <p:cNvGraphicFramePr/>
          <p:nvPr>
            <p:extLst>
              <p:ext uri="{D42A27DB-BD31-4B8C-83A1-F6EECF244321}">
                <p14:modId xmlns="" xmlns:p14="http://schemas.microsoft.com/office/powerpoint/2010/main" val="2900823751"/>
              </p:ext>
            </p:extLst>
          </p:nvPr>
        </p:nvGraphicFramePr>
        <p:xfrm>
          <a:off x="457200" y="1071546"/>
          <a:ext cx="8043890" cy="4643470"/>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p:cNvSpPr/>
          <p:nvPr/>
        </p:nvSpPr>
        <p:spPr>
          <a:xfrm>
            <a:off x="533400" y="5661248"/>
            <a:ext cx="8429652" cy="369332"/>
          </a:xfrm>
          <a:prstGeom prst="rect">
            <a:avLst/>
          </a:prstGeom>
        </p:spPr>
        <p:txBody>
          <a:bodyPr wrap="square">
            <a:spAutoFit/>
          </a:bodyPr>
          <a:lstStyle/>
          <a:p>
            <a:r>
              <a:rPr lang="id-ID" dirty="0" smtClean="0"/>
              <a:t>D : Instruksi DirmedKep untuk melengkapi obat esensial segera!!!                              </a:t>
            </a:r>
            <a:endParaRPr lang="id-ID" dirty="0"/>
          </a:p>
        </p:txBody>
      </p:sp>
      <p:sp>
        <p:nvSpPr>
          <p:cNvPr id="9" name="Text Box 19"/>
          <p:cNvSpPr txBox="1">
            <a:spLocks noChangeArrowheads="1"/>
          </p:cNvSpPr>
          <p:nvPr/>
        </p:nvSpPr>
        <p:spPr bwMode="auto">
          <a:xfrm>
            <a:off x="0" y="6429396"/>
            <a:ext cx="9144000" cy="384175"/>
          </a:xfrm>
          <a:prstGeom prst="rect">
            <a:avLst/>
          </a:prstGeom>
          <a:gradFill rotWithShape="1">
            <a:gsLst>
              <a:gs pos="0">
                <a:schemeClr val="hlink">
                  <a:alpha val="0"/>
                </a:schemeClr>
              </a:gs>
              <a:gs pos="100000">
                <a:schemeClr val="accent2"/>
              </a:gs>
            </a:gsLst>
            <a:lin ang="5400000" scaled="1"/>
          </a:gradFill>
          <a:ln w="9525">
            <a:solidFill>
              <a:srgbClr val="FF3300"/>
            </a:solidFill>
            <a:miter lim="800000"/>
            <a:headEnd/>
            <a:tailEnd/>
          </a:ln>
        </p:spPr>
        <p:txBody>
          <a:bodyPr>
            <a:spAutoFit/>
          </a:bodyPr>
          <a:lstStyle>
            <a:lvl1pPr eaLnBrk="0" hangingPunct="0">
              <a:tabLst>
                <a:tab pos="5486400" algn="l"/>
              </a:tabLst>
              <a:defRPr sz="2400">
                <a:solidFill>
                  <a:schemeClr val="tx1"/>
                </a:solidFill>
                <a:latin typeface="Arial" pitchFamily="34" charset="0"/>
                <a:ea typeface="MS PGothic" pitchFamily="34" charset="-128"/>
              </a:defRPr>
            </a:lvl1pPr>
            <a:lvl2pPr marL="742950" indent="-285750" eaLnBrk="0" hangingPunct="0">
              <a:tabLst>
                <a:tab pos="5486400" algn="l"/>
              </a:tabLst>
              <a:defRPr sz="2400">
                <a:solidFill>
                  <a:schemeClr val="tx1"/>
                </a:solidFill>
                <a:latin typeface="Arial" pitchFamily="34" charset="0"/>
                <a:ea typeface="MS PGothic" pitchFamily="34" charset="-128"/>
              </a:defRPr>
            </a:lvl2pPr>
            <a:lvl3pPr marL="1143000" indent="-228600" eaLnBrk="0" hangingPunct="0">
              <a:tabLst>
                <a:tab pos="5486400" algn="l"/>
              </a:tabLst>
              <a:defRPr sz="2400">
                <a:solidFill>
                  <a:schemeClr val="tx1"/>
                </a:solidFill>
                <a:latin typeface="Arial" pitchFamily="34" charset="0"/>
                <a:ea typeface="MS PGothic" pitchFamily="34" charset="-128"/>
              </a:defRPr>
            </a:lvl3pPr>
            <a:lvl4pPr marL="1600200" indent="-228600" eaLnBrk="0" hangingPunct="0">
              <a:tabLst>
                <a:tab pos="5486400" algn="l"/>
              </a:tabLst>
              <a:defRPr sz="2400">
                <a:solidFill>
                  <a:schemeClr val="tx1"/>
                </a:solidFill>
                <a:latin typeface="Arial" pitchFamily="34" charset="0"/>
                <a:ea typeface="MS PGothic" pitchFamily="34" charset="-128"/>
              </a:defRPr>
            </a:lvl4pPr>
            <a:lvl5pPr marL="2057400" indent="-228600" eaLnBrk="0" hangingPunct="0">
              <a:tabLst>
                <a:tab pos="5486400" algn="l"/>
              </a:tabLst>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9pPr>
          </a:lstStyle>
          <a:p>
            <a:pPr algn="ctr"/>
            <a:r>
              <a:rPr lang="en-US" sz="900" b="1" dirty="0">
                <a:solidFill>
                  <a:srgbClr val="000000"/>
                </a:solidFill>
              </a:rPr>
              <a:t>RSUP H.ADAM MALIK</a:t>
            </a:r>
          </a:p>
          <a:p>
            <a:pPr algn="ctr"/>
            <a:r>
              <a:rPr lang="en-US" sz="500" dirty="0" err="1"/>
              <a:t>Jln</a:t>
            </a:r>
            <a:r>
              <a:rPr lang="en-US" sz="500" dirty="0"/>
              <a:t>. </a:t>
            </a:r>
            <a:r>
              <a:rPr lang="en-US" sz="500" dirty="0" err="1"/>
              <a:t>Bunga</a:t>
            </a:r>
            <a:r>
              <a:rPr lang="en-US" sz="500" dirty="0"/>
              <a:t> Lau No. 17 Medan </a:t>
            </a:r>
            <a:r>
              <a:rPr lang="en-US" sz="500" dirty="0" err="1"/>
              <a:t>Telp</a:t>
            </a:r>
            <a:r>
              <a:rPr lang="en-US" sz="500" dirty="0"/>
              <a:t> (061)8364581–8360143–8360051, Fax (061) 8360255</a:t>
            </a:r>
          </a:p>
          <a:p>
            <a:pPr algn="ctr"/>
            <a:r>
              <a:rPr lang="en-US" sz="500" dirty="0"/>
              <a:t>Email :  </a:t>
            </a:r>
            <a:r>
              <a:rPr lang="id-ID" sz="500" dirty="0">
                <a:hlinkClick r:id="rId4"/>
              </a:rPr>
              <a:t>admin@rsham.co.id</a:t>
            </a:r>
            <a:r>
              <a:rPr lang="id-ID" sz="500" dirty="0"/>
              <a:t> </a:t>
            </a:r>
            <a:r>
              <a:rPr lang="en-US" sz="500" dirty="0"/>
              <a:t> ; Website :  </a:t>
            </a:r>
            <a:r>
              <a:rPr lang="id-ID" sz="500" dirty="0">
                <a:hlinkClick r:id="rId5"/>
              </a:rPr>
              <a:t>www.rsham.co.id</a:t>
            </a:r>
            <a:r>
              <a:rPr lang="id-ID" sz="500" dirty="0"/>
              <a:t> </a:t>
            </a:r>
            <a:endParaRPr lang="en-US" sz="500" dirty="0"/>
          </a:p>
        </p:txBody>
      </p:sp>
      <p:pic>
        <p:nvPicPr>
          <p:cNvPr id="10" name="Picture 5" descr="Logo"/>
          <p:cNvPicPr>
            <a:picLocks noChangeAspect="1" noChangeArrowheads="1"/>
          </p:cNvPicPr>
          <p:nvPr/>
        </p:nvPicPr>
        <p:blipFill>
          <a:blip r:embed="rId6" cstate="print"/>
          <a:srcRect/>
          <a:stretch>
            <a:fillRect/>
          </a:stretch>
        </p:blipFill>
        <p:spPr bwMode="auto">
          <a:xfrm>
            <a:off x="7772400" y="6515745"/>
            <a:ext cx="1201952" cy="275580"/>
          </a:xfrm>
          <a:prstGeom prst="ellipse">
            <a:avLst/>
          </a:prstGeom>
          <a:ln>
            <a:noFill/>
          </a:ln>
          <a:effectLst>
            <a:outerShdw blurRad="50800" dist="38100" dir="5400000" algn="t" rotWithShape="0">
              <a:prstClr val="black">
                <a:alpha val="40000"/>
              </a:prstClr>
            </a:outerShdw>
            <a:reflection blurRad="6350" stA="50000" endA="300" endPos="55000" dir="5400000" sy="-100000" algn="bl" rotWithShape="0"/>
            <a:softEdge rad="112500"/>
          </a:effectLst>
          <a:scene3d>
            <a:camera prst="orthographicFront"/>
            <a:lightRig rig="threePt" dir="t"/>
          </a:scene3d>
          <a:sp3d>
            <a:bevelT w="165100" prst="coolSlant"/>
          </a:sp3d>
        </p:spPr>
      </p:pic>
      <p:pic>
        <p:nvPicPr>
          <p:cNvPr id="11" name="Picture 135"/>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85725" y="6467693"/>
            <a:ext cx="295275"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5720" y="357166"/>
            <a:ext cx="8143932" cy="461665"/>
          </a:xfrm>
          <a:prstGeom prst="rect">
            <a:avLst/>
          </a:prstGeom>
        </p:spPr>
        <p:txBody>
          <a:bodyPr wrap="square">
            <a:spAutoFit/>
          </a:bodyPr>
          <a:lstStyle/>
          <a:p>
            <a:r>
              <a:rPr lang="id-ID" sz="2400" b="1" baseline="0" dirty="0" smtClean="0">
                <a:latin typeface="Arial" pitchFamily="34" charset="0"/>
                <a:cs typeface="Arial" pitchFamily="34" charset="0"/>
              </a:rPr>
              <a:t>IAM.2 </a:t>
            </a:r>
            <a:endParaRPr lang="id-ID" sz="2400" b="1" dirty="0">
              <a:latin typeface="Arial" pitchFamily="34" charset="0"/>
              <a:cs typeface="Arial" pitchFamily="34" charset="0"/>
            </a:endParaRPr>
          </a:p>
        </p:txBody>
      </p:sp>
      <p:graphicFrame>
        <p:nvGraphicFramePr>
          <p:cNvPr id="7" name="Chart 6"/>
          <p:cNvGraphicFramePr/>
          <p:nvPr>
            <p:extLst>
              <p:ext uri="{D42A27DB-BD31-4B8C-83A1-F6EECF244321}">
                <p14:modId xmlns="" xmlns:p14="http://schemas.microsoft.com/office/powerpoint/2010/main" val="3936072777"/>
              </p:ext>
            </p:extLst>
          </p:nvPr>
        </p:nvGraphicFramePr>
        <p:xfrm>
          <a:off x="381000" y="1071546"/>
          <a:ext cx="8120090" cy="4795854"/>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Box 19"/>
          <p:cNvSpPr txBox="1">
            <a:spLocks noChangeArrowheads="1"/>
          </p:cNvSpPr>
          <p:nvPr/>
        </p:nvSpPr>
        <p:spPr bwMode="auto">
          <a:xfrm>
            <a:off x="0" y="6429396"/>
            <a:ext cx="9144000" cy="384175"/>
          </a:xfrm>
          <a:prstGeom prst="rect">
            <a:avLst/>
          </a:prstGeom>
          <a:gradFill rotWithShape="1">
            <a:gsLst>
              <a:gs pos="0">
                <a:schemeClr val="hlink">
                  <a:alpha val="0"/>
                </a:schemeClr>
              </a:gs>
              <a:gs pos="100000">
                <a:schemeClr val="accent2"/>
              </a:gs>
            </a:gsLst>
            <a:lin ang="5400000" scaled="1"/>
          </a:gradFill>
          <a:ln w="9525">
            <a:solidFill>
              <a:srgbClr val="FF3300"/>
            </a:solidFill>
            <a:miter lim="800000"/>
            <a:headEnd/>
            <a:tailEnd/>
          </a:ln>
        </p:spPr>
        <p:txBody>
          <a:bodyPr>
            <a:spAutoFit/>
          </a:bodyPr>
          <a:lstStyle>
            <a:lvl1pPr eaLnBrk="0" hangingPunct="0">
              <a:tabLst>
                <a:tab pos="5486400" algn="l"/>
              </a:tabLst>
              <a:defRPr sz="2400">
                <a:solidFill>
                  <a:schemeClr val="tx1"/>
                </a:solidFill>
                <a:latin typeface="Arial" pitchFamily="34" charset="0"/>
                <a:ea typeface="MS PGothic" pitchFamily="34" charset="-128"/>
              </a:defRPr>
            </a:lvl1pPr>
            <a:lvl2pPr marL="742950" indent="-285750" eaLnBrk="0" hangingPunct="0">
              <a:tabLst>
                <a:tab pos="5486400" algn="l"/>
              </a:tabLst>
              <a:defRPr sz="2400">
                <a:solidFill>
                  <a:schemeClr val="tx1"/>
                </a:solidFill>
                <a:latin typeface="Arial" pitchFamily="34" charset="0"/>
                <a:ea typeface="MS PGothic" pitchFamily="34" charset="-128"/>
              </a:defRPr>
            </a:lvl2pPr>
            <a:lvl3pPr marL="1143000" indent="-228600" eaLnBrk="0" hangingPunct="0">
              <a:tabLst>
                <a:tab pos="5486400" algn="l"/>
              </a:tabLst>
              <a:defRPr sz="2400">
                <a:solidFill>
                  <a:schemeClr val="tx1"/>
                </a:solidFill>
                <a:latin typeface="Arial" pitchFamily="34" charset="0"/>
                <a:ea typeface="MS PGothic" pitchFamily="34" charset="-128"/>
              </a:defRPr>
            </a:lvl3pPr>
            <a:lvl4pPr marL="1600200" indent="-228600" eaLnBrk="0" hangingPunct="0">
              <a:tabLst>
                <a:tab pos="5486400" algn="l"/>
              </a:tabLst>
              <a:defRPr sz="2400">
                <a:solidFill>
                  <a:schemeClr val="tx1"/>
                </a:solidFill>
                <a:latin typeface="Arial" pitchFamily="34" charset="0"/>
                <a:ea typeface="MS PGothic" pitchFamily="34" charset="-128"/>
              </a:defRPr>
            </a:lvl4pPr>
            <a:lvl5pPr marL="2057400" indent="-228600" eaLnBrk="0" hangingPunct="0">
              <a:tabLst>
                <a:tab pos="5486400" algn="l"/>
              </a:tabLst>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9pPr>
          </a:lstStyle>
          <a:p>
            <a:pPr algn="ctr"/>
            <a:r>
              <a:rPr lang="en-US" sz="900" b="1" dirty="0">
                <a:solidFill>
                  <a:srgbClr val="000000"/>
                </a:solidFill>
              </a:rPr>
              <a:t>RSUP H.ADAM MALIK</a:t>
            </a:r>
          </a:p>
          <a:p>
            <a:pPr algn="ctr"/>
            <a:r>
              <a:rPr lang="en-US" sz="500" dirty="0" err="1"/>
              <a:t>Jln</a:t>
            </a:r>
            <a:r>
              <a:rPr lang="en-US" sz="500" dirty="0"/>
              <a:t>. </a:t>
            </a:r>
            <a:r>
              <a:rPr lang="en-US" sz="500" dirty="0" err="1"/>
              <a:t>Bunga</a:t>
            </a:r>
            <a:r>
              <a:rPr lang="en-US" sz="500" dirty="0"/>
              <a:t> Lau No. 17 Medan </a:t>
            </a:r>
            <a:r>
              <a:rPr lang="en-US" sz="500" dirty="0" err="1"/>
              <a:t>Telp</a:t>
            </a:r>
            <a:r>
              <a:rPr lang="en-US" sz="500" dirty="0"/>
              <a:t> (061)8364581–8360143–8360051, Fax (061) 8360255</a:t>
            </a:r>
          </a:p>
          <a:p>
            <a:pPr algn="ctr"/>
            <a:r>
              <a:rPr lang="en-US" sz="500" dirty="0"/>
              <a:t>Email :  </a:t>
            </a:r>
            <a:r>
              <a:rPr lang="id-ID" sz="500" dirty="0">
                <a:hlinkClick r:id="rId4"/>
              </a:rPr>
              <a:t>admin@rsham.co.id</a:t>
            </a:r>
            <a:r>
              <a:rPr lang="id-ID" sz="500" dirty="0"/>
              <a:t> </a:t>
            </a:r>
            <a:r>
              <a:rPr lang="en-US" sz="500" dirty="0"/>
              <a:t> ; Website :  </a:t>
            </a:r>
            <a:r>
              <a:rPr lang="id-ID" sz="500" dirty="0">
                <a:hlinkClick r:id="rId5"/>
              </a:rPr>
              <a:t>www.rsham.co.id</a:t>
            </a:r>
            <a:r>
              <a:rPr lang="id-ID" sz="500" dirty="0"/>
              <a:t> </a:t>
            </a:r>
            <a:endParaRPr lang="en-US" sz="500" dirty="0"/>
          </a:p>
        </p:txBody>
      </p:sp>
      <p:pic>
        <p:nvPicPr>
          <p:cNvPr id="9" name="Picture 5" descr="Logo"/>
          <p:cNvPicPr>
            <a:picLocks noChangeAspect="1" noChangeArrowheads="1"/>
          </p:cNvPicPr>
          <p:nvPr/>
        </p:nvPicPr>
        <p:blipFill>
          <a:blip r:embed="rId6" cstate="print"/>
          <a:srcRect/>
          <a:stretch>
            <a:fillRect/>
          </a:stretch>
        </p:blipFill>
        <p:spPr bwMode="auto">
          <a:xfrm>
            <a:off x="7772400" y="6515745"/>
            <a:ext cx="1201952" cy="275580"/>
          </a:xfrm>
          <a:prstGeom prst="ellipse">
            <a:avLst/>
          </a:prstGeom>
          <a:ln>
            <a:noFill/>
          </a:ln>
          <a:effectLst>
            <a:outerShdw blurRad="50800" dist="38100" dir="5400000" algn="t" rotWithShape="0">
              <a:prstClr val="black">
                <a:alpha val="40000"/>
              </a:prstClr>
            </a:outerShdw>
            <a:reflection blurRad="6350" stA="50000" endA="300" endPos="55000" dir="5400000" sy="-100000" algn="bl" rotWithShape="0"/>
            <a:softEdge rad="112500"/>
          </a:effectLst>
          <a:scene3d>
            <a:camera prst="orthographicFront"/>
            <a:lightRig rig="threePt" dir="t"/>
          </a:scene3d>
          <a:sp3d>
            <a:bevelT w="165100" prst="coolSlant"/>
          </a:sp3d>
        </p:spPr>
      </p:pic>
      <p:pic>
        <p:nvPicPr>
          <p:cNvPr id="10" name="Picture 135"/>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85725" y="6467693"/>
            <a:ext cx="295275"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Rectangle 10"/>
          <p:cNvSpPr/>
          <p:nvPr/>
        </p:nvSpPr>
        <p:spPr>
          <a:xfrm>
            <a:off x="838200" y="2133600"/>
            <a:ext cx="762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5720" y="357166"/>
            <a:ext cx="8143932" cy="461665"/>
          </a:xfrm>
          <a:prstGeom prst="rect">
            <a:avLst/>
          </a:prstGeom>
        </p:spPr>
        <p:txBody>
          <a:bodyPr wrap="square">
            <a:spAutoFit/>
          </a:bodyPr>
          <a:lstStyle/>
          <a:p>
            <a:r>
              <a:rPr lang="id-ID" sz="2400" b="1" baseline="0" dirty="0" smtClean="0">
                <a:latin typeface="Arial" pitchFamily="34" charset="0"/>
                <a:cs typeface="Arial" pitchFamily="34" charset="0"/>
              </a:rPr>
              <a:t>IAM.3 </a:t>
            </a:r>
            <a:endParaRPr lang="id-ID" sz="2400" b="1" dirty="0">
              <a:latin typeface="Arial" pitchFamily="34" charset="0"/>
              <a:cs typeface="Arial" pitchFamily="34" charset="0"/>
            </a:endParaRPr>
          </a:p>
        </p:txBody>
      </p:sp>
      <p:graphicFrame>
        <p:nvGraphicFramePr>
          <p:cNvPr id="8" name="Chart 7"/>
          <p:cNvGraphicFramePr/>
          <p:nvPr>
            <p:extLst>
              <p:ext uri="{D42A27DB-BD31-4B8C-83A1-F6EECF244321}">
                <p14:modId xmlns="" xmlns:p14="http://schemas.microsoft.com/office/powerpoint/2010/main" val="3331829182"/>
              </p:ext>
            </p:extLst>
          </p:nvPr>
        </p:nvGraphicFramePr>
        <p:xfrm>
          <a:off x="428596" y="1143000"/>
          <a:ext cx="7929618" cy="4714891"/>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Box 19"/>
          <p:cNvSpPr txBox="1">
            <a:spLocks noChangeArrowheads="1"/>
          </p:cNvSpPr>
          <p:nvPr/>
        </p:nvSpPr>
        <p:spPr bwMode="auto">
          <a:xfrm>
            <a:off x="0" y="6429396"/>
            <a:ext cx="9144000" cy="384175"/>
          </a:xfrm>
          <a:prstGeom prst="rect">
            <a:avLst/>
          </a:prstGeom>
          <a:gradFill rotWithShape="1">
            <a:gsLst>
              <a:gs pos="0">
                <a:schemeClr val="hlink">
                  <a:alpha val="0"/>
                </a:schemeClr>
              </a:gs>
              <a:gs pos="100000">
                <a:schemeClr val="accent2"/>
              </a:gs>
            </a:gsLst>
            <a:lin ang="5400000" scaled="1"/>
          </a:gradFill>
          <a:ln w="9525">
            <a:solidFill>
              <a:srgbClr val="FF3300"/>
            </a:solidFill>
            <a:miter lim="800000"/>
            <a:headEnd/>
            <a:tailEnd/>
          </a:ln>
        </p:spPr>
        <p:txBody>
          <a:bodyPr>
            <a:spAutoFit/>
          </a:bodyPr>
          <a:lstStyle>
            <a:lvl1pPr eaLnBrk="0" hangingPunct="0">
              <a:tabLst>
                <a:tab pos="5486400" algn="l"/>
              </a:tabLst>
              <a:defRPr sz="2400">
                <a:solidFill>
                  <a:schemeClr val="tx1"/>
                </a:solidFill>
                <a:latin typeface="Arial" pitchFamily="34" charset="0"/>
                <a:ea typeface="MS PGothic" pitchFamily="34" charset="-128"/>
              </a:defRPr>
            </a:lvl1pPr>
            <a:lvl2pPr marL="742950" indent="-285750" eaLnBrk="0" hangingPunct="0">
              <a:tabLst>
                <a:tab pos="5486400" algn="l"/>
              </a:tabLst>
              <a:defRPr sz="2400">
                <a:solidFill>
                  <a:schemeClr val="tx1"/>
                </a:solidFill>
                <a:latin typeface="Arial" pitchFamily="34" charset="0"/>
                <a:ea typeface="MS PGothic" pitchFamily="34" charset="-128"/>
              </a:defRPr>
            </a:lvl2pPr>
            <a:lvl3pPr marL="1143000" indent="-228600" eaLnBrk="0" hangingPunct="0">
              <a:tabLst>
                <a:tab pos="5486400" algn="l"/>
              </a:tabLst>
              <a:defRPr sz="2400">
                <a:solidFill>
                  <a:schemeClr val="tx1"/>
                </a:solidFill>
                <a:latin typeface="Arial" pitchFamily="34" charset="0"/>
                <a:ea typeface="MS PGothic" pitchFamily="34" charset="-128"/>
              </a:defRPr>
            </a:lvl3pPr>
            <a:lvl4pPr marL="1600200" indent="-228600" eaLnBrk="0" hangingPunct="0">
              <a:tabLst>
                <a:tab pos="5486400" algn="l"/>
              </a:tabLst>
              <a:defRPr sz="2400">
                <a:solidFill>
                  <a:schemeClr val="tx1"/>
                </a:solidFill>
                <a:latin typeface="Arial" pitchFamily="34" charset="0"/>
                <a:ea typeface="MS PGothic" pitchFamily="34" charset="-128"/>
              </a:defRPr>
            </a:lvl4pPr>
            <a:lvl5pPr marL="2057400" indent="-228600" eaLnBrk="0" hangingPunct="0">
              <a:tabLst>
                <a:tab pos="5486400" algn="l"/>
              </a:tabLst>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9pPr>
          </a:lstStyle>
          <a:p>
            <a:pPr algn="ctr"/>
            <a:r>
              <a:rPr lang="en-US" sz="900" b="1" dirty="0">
                <a:solidFill>
                  <a:srgbClr val="000000"/>
                </a:solidFill>
              </a:rPr>
              <a:t>RSUP H.ADAM MALIK</a:t>
            </a:r>
          </a:p>
          <a:p>
            <a:pPr algn="ctr"/>
            <a:r>
              <a:rPr lang="en-US" sz="500" dirty="0" err="1"/>
              <a:t>Jln</a:t>
            </a:r>
            <a:r>
              <a:rPr lang="en-US" sz="500" dirty="0"/>
              <a:t>. </a:t>
            </a:r>
            <a:r>
              <a:rPr lang="en-US" sz="500" dirty="0" err="1"/>
              <a:t>Bunga</a:t>
            </a:r>
            <a:r>
              <a:rPr lang="en-US" sz="500" dirty="0"/>
              <a:t> Lau No. 17 Medan </a:t>
            </a:r>
            <a:r>
              <a:rPr lang="en-US" sz="500" dirty="0" err="1"/>
              <a:t>Telp</a:t>
            </a:r>
            <a:r>
              <a:rPr lang="en-US" sz="500" dirty="0"/>
              <a:t> (061)8364581–8360143–8360051, Fax (061) 8360255</a:t>
            </a:r>
          </a:p>
          <a:p>
            <a:pPr algn="ctr"/>
            <a:r>
              <a:rPr lang="en-US" sz="500" dirty="0"/>
              <a:t>Email :  </a:t>
            </a:r>
            <a:r>
              <a:rPr lang="id-ID" sz="500" dirty="0">
                <a:hlinkClick r:id="rId4"/>
              </a:rPr>
              <a:t>admin@rsham.co.id</a:t>
            </a:r>
            <a:r>
              <a:rPr lang="id-ID" sz="500" dirty="0"/>
              <a:t> </a:t>
            </a:r>
            <a:r>
              <a:rPr lang="en-US" sz="500" dirty="0"/>
              <a:t> ; Website :  </a:t>
            </a:r>
            <a:r>
              <a:rPr lang="id-ID" sz="500" dirty="0">
                <a:hlinkClick r:id="rId5"/>
              </a:rPr>
              <a:t>www.rsham.co.id</a:t>
            </a:r>
            <a:r>
              <a:rPr lang="id-ID" sz="500" dirty="0"/>
              <a:t> </a:t>
            </a:r>
            <a:endParaRPr lang="en-US" sz="500" dirty="0"/>
          </a:p>
        </p:txBody>
      </p:sp>
      <p:pic>
        <p:nvPicPr>
          <p:cNvPr id="9" name="Picture 5" descr="Logo"/>
          <p:cNvPicPr>
            <a:picLocks noChangeAspect="1" noChangeArrowheads="1"/>
          </p:cNvPicPr>
          <p:nvPr/>
        </p:nvPicPr>
        <p:blipFill>
          <a:blip r:embed="rId6" cstate="print"/>
          <a:srcRect/>
          <a:stretch>
            <a:fillRect/>
          </a:stretch>
        </p:blipFill>
        <p:spPr bwMode="auto">
          <a:xfrm>
            <a:off x="7772400" y="6515745"/>
            <a:ext cx="1201952" cy="275580"/>
          </a:xfrm>
          <a:prstGeom prst="ellipse">
            <a:avLst/>
          </a:prstGeom>
          <a:ln>
            <a:noFill/>
          </a:ln>
          <a:effectLst>
            <a:outerShdw blurRad="50800" dist="38100" dir="5400000" algn="t" rotWithShape="0">
              <a:prstClr val="black">
                <a:alpha val="40000"/>
              </a:prstClr>
            </a:outerShdw>
            <a:reflection blurRad="6350" stA="50000" endA="300" endPos="55000" dir="5400000" sy="-100000" algn="bl" rotWithShape="0"/>
            <a:softEdge rad="112500"/>
          </a:effectLst>
          <a:scene3d>
            <a:camera prst="orthographicFront"/>
            <a:lightRig rig="threePt" dir="t"/>
          </a:scene3d>
          <a:sp3d>
            <a:bevelT w="165100" prst="coolSlant"/>
          </a:sp3d>
        </p:spPr>
      </p:pic>
      <p:pic>
        <p:nvPicPr>
          <p:cNvPr id="10" name="Picture 135"/>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85725" y="6467693"/>
            <a:ext cx="295275"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Rectangle 10"/>
          <p:cNvSpPr/>
          <p:nvPr/>
        </p:nvSpPr>
        <p:spPr>
          <a:xfrm>
            <a:off x="1066800" y="2057400"/>
            <a:ext cx="5334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5720" y="357166"/>
            <a:ext cx="8143932" cy="461665"/>
          </a:xfrm>
          <a:prstGeom prst="rect">
            <a:avLst/>
          </a:prstGeom>
        </p:spPr>
        <p:txBody>
          <a:bodyPr wrap="square">
            <a:spAutoFit/>
          </a:bodyPr>
          <a:lstStyle/>
          <a:p>
            <a:r>
              <a:rPr lang="id-ID" sz="2400" b="1" baseline="0" dirty="0" smtClean="0">
                <a:latin typeface="Arial" pitchFamily="34" charset="0"/>
                <a:cs typeface="Arial" pitchFamily="34" charset="0"/>
              </a:rPr>
              <a:t>IAM.4 </a:t>
            </a:r>
            <a:endParaRPr lang="id-ID" sz="2400" b="1" dirty="0">
              <a:latin typeface="Arial" pitchFamily="34" charset="0"/>
              <a:cs typeface="Arial" pitchFamily="34" charset="0"/>
            </a:endParaRPr>
          </a:p>
        </p:txBody>
      </p:sp>
      <p:graphicFrame>
        <p:nvGraphicFramePr>
          <p:cNvPr id="7" name="Chart 6"/>
          <p:cNvGraphicFramePr/>
          <p:nvPr/>
        </p:nvGraphicFramePr>
        <p:xfrm>
          <a:off x="304800" y="1071546"/>
          <a:ext cx="8196290" cy="4872054"/>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Box 19"/>
          <p:cNvSpPr txBox="1">
            <a:spLocks noChangeArrowheads="1"/>
          </p:cNvSpPr>
          <p:nvPr/>
        </p:nvSpPr>
        <p:spPr bwMode="auto">
          <a:xfrm>
            <a:off x="0" y="6429396"/>
            <a:ext cx="9144000" cy="384175"/>
          </a:xfrm>
          <a:prstGeom prst="rect">
            <a:avLst/>
          </a:prstGeom>
          <a:gradFill rotWithShape="1">
            <a:gsLst>
              <a:gs pos="0">
                <a:schemeClr val="hlink">
                  <a:alpha val="0"/>
                </a:schemeClr>
              </a:gs>
              <a:gs pos="100000">
                <a:schemeClr val="accent2"/>
              </a:gs>
            </a:gsLst>
            <a:lin ang="5400000" scaled="1"/>
          </a:gradFill>
          <a:ln w="9525">
            <a:solidFill>
              <a:srgbClr val="FF3300"/>
            </a:solidFill>
            <a:miter lim="800000"/>
            <a:headEnd/>
            <a:tailEnd/>
          </a:ln>
        </p:spPr>
        <p:txBody>
          <a:bodyPr>
            <a:spAutoFit/>
          </a:bodyPr>
          <a:lstStyle>
            <a:lvl1pPr eaLnBrk="0" hangingPunct="0">
              <a:tabLst>
                <a:tab pos="5486400" algn="l"/>
              </a:tabLst>
              <a:defRPr sz="2400">
                <a:solidFill>
                  <a:schemeClr val="tx1"/>
                </a:solidFill>
                <a:latin typeface="Arial" pitchFamily="34" charset="0"/>
                <a:ea typeface="MS PGothic" pitchFamily="34" charset="-128"/>
              </a:defRPr>
            </a:lvl1pPr>
            <a:lvl2pPr marL="742950" indent="-285750" eaLnBrk="0" hangingPunct="0">
              <a:tabLst>
                <a:tab pos="5486400" algn="l"/>
              </a:tabLst>
              <a:defRPr sz="2400">
                <a:solidFill>
                  <a:schemeClr val="tx1"/>
                </a:solidFill>
                <a:latin typeface="Arial" pitchFamily="34" charset="0"/>
                <a:ea typeface="MS PGothic" pitchFamily="34" charset="-128"/>
              </a:defRPr>
            </a:lvl2pPr>
            <a:lvl3pPr marL="1143000" indent="-228600" eaLnBrk="0" hangingPunct="0">
              <a:tabLst>
                <a:tab pos="5486400" algn="l"/>
              </a:tabLst>
              <a:defRPr sz="2400">
                <a:solidFill>
                  <a:schemeClr val="tx1"/>
                </a:solidFill>
                <a:latin typeface="Arial" pitchFamily="34" charset="0"/>
                <a:ea typeface="MS PGothic" pitchFamily="34" charset="-128"/>
              </a:defRPr>
            </a:lvl3pPr>
            <a:lvl4pPr marL="1600200" indent="-228600" eaLnBrk="0" hangingPunct="0">
              <a:tabLst>
                <a:tab pos="5486400" algn="l"/>
              </a:tabLst>
              <a:defRPr sz="2400">
                <a:solidFill>
                  <a:schemeClr val="tx1"/>
                </a:solidFill>
                <a:latin typeface="Arial" pitchFamily="34" charset="0"/>
                <a:ea typeface="MS PGothic" pitchFamily="34" charset="-128"/>
              </a:defRPr>
            </a:lvl4pPr>
            <a:lvl5pPr marL="2057400" indent="-228600" eaLnBrk="0" hangingPunct="0">
              <a:tabLst>
                <a:tab pos="5486400" algn="l"/>
              </a:tabLst>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9pPr>
          </a:lstStyle>
          <a:p>
            <a:pPr algn="ctr"/>
            <a:r>
              <a:rPr lang="en-US" sz="900" b="1" dirty="0">
                <a:solidFill>
                  <a:srgbClr val="000000"/>
                </a:solidFill>
              </a:rPr>
              <a:t>RSUP H.ADAM MALIK</a:t>
            </a:r>
          </a:p>
          <a:p>
            <a:pPr algn="ctr"/>
            <a:r>
              <a:rPr lang="en-US" sz="500" dirty="0" err="1"/>
              <a:t>Jln</a:t>
            </a:r>
            <a:r>
              <a:rPr lang="en-US" sz="500" dirty="0"/>
              <a:t>. </a:t>
            </a:r>
            <a:r>
              <a:rPr lang="en-US" sz="500" dirty="0" err="1"/>
              <a:t>Bunga</a:t>
            </a:r>
            <a:r>
              <a:rPr lang="en-US" sz="500" dirty="0"/>
              <a:t> Lau No. 17 Medan </a:t>
            </a:r>
            <a:r>
              <a:rPr lang="en-US" sz="500" dirty="0" err="1"/>
              <a:t>Telp</a:t>
            </a:r>
            <a:r>
              <a:rPr lang="en-US" sz="500" dirty="0"/>
              <a:t> (061)8364581–8360143–8360051, Fax (061) 8360255</a:t>
            </a:r>
          </a:p>
          <a:p>
            <a:pPr algn="ctr"/>
            <a:r>
              <a:rPr lang="en-US" sz="500" dirty="0"/>
              <a:t>Email :  </a:t>
            </a:r>
            <a:r>
              <a:rPr lang="id-ID" sz="500" dirty="0">
                <a:hlinkClick r:id="rId4"/>
              </a:rPr>
              <a:t>admin@rsham.co.id</a:t>
            </a:r>
            <a:r>
              <a:rPr lang="id-ID" sz="500" dirty="0"/>
              <a:t> </a:t>
            </a:r>
            <a:r>
              <a:rPr lang="en-US" sz="500" dirty="0"/>
              <a:t> ; Website :  </a:t>
            </a:r>
            <a:r>
              <a:rPr lang="id-ID" sz="500" dirty="0">
                <a:hlinkClick r:id="rId5"/>
              </a:rPr>
              <a:t>www.rsham.co.id</a:t>
            </a:r>
            <a:r>
              <a:rPr lang="id-ID" sz="500" dirty="0"/>
              <a:t> </a:t>
            </a:r>
            <a:endParaRPr lang="en-US" sz="500" dirty="0"/>
          </a:p>
        </p:txBody>
      </p:sp>
      <p:pic>
        <p:nvPicPr>
          <p:cNvPr id="9" name="Picture 5" descr="Logo"/>
          <p:cNvPicPr>
            <a:picLocks noChangeAspect="1" noChangeArrowheads="1"/>
          </p:cNvPicPr>
          <p:nvPr/>
        </p:nvPicPr>
        <p:blipFill>
          <a:blip r:embed="rId6" cstate="print"/>
          <a:srcRect/>
          <a:stretch>
            <a:fillRect/>
          </a:stretch>
        </p:blipFill>
        <p:spPr bwMode="auto">
          <a:xfrm>
            <a:off x="7772400" y="6515745"/>
            <a:ext cx="1201952" cy="275580"/>
          </a:xfrm>
          <a:prstGeom prst="ellipse">
            <a:avLst/>
          </a:prstGeom>
          <a:ln>
            <a:noFill/>
          </a:ln>
          <a:effectLst>
            <a:outerShdw blurRad="50800" dist="38100" dir="5400000" algn="t" rotWithShape="0">
              <a:prstClr val="black">
                <a:alpha val="40000"/>
              </a:prstClr>
            </a:outerShdw>
            <a:reflection blurRad="6350" stA="50000" endA="300" endPos="55000" dir="5400000" sy="-100000" algn="bl" rotWithShape="0"/>
            <a:softEdge rad="112500"/>
          </a:effectLst>
          <a:scene3d>
            <a:camera prst="orthographicFront"/>
            <a:lightRig rig="threePt" dir="t"/>
          </a:scene3d>
          <a:sp3d>
            <a:bevelT w="165100" prst="coolSlant"/>
          </a:sp3d>
        </p:spPr>
      </p:pic>
      <p:pic>
        <p:nvPicPr>
          <p:cNvPr id="10" name="Picture 135"/>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85725" y="6467693"/>
            <a:ext cx="295275"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Rectangle 10"/>
          <p:cNvSpPr/>
          <p:nvPr/>
        </p:nvSpPr>
        <p:spPr>
          <a:xfrm>
            <a:off x="990600" y="2286000"/>
            <a:ext cx="5334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5720" y="357166"/>
            <a:ext cx="8143932" cy="461665"/>
          </a:xfrm>
          <a:prstGeom prst="rect">
            <a:avLst/>
          </a:prstGeom>
        </p:spPr>
        <p:txBody>
          <a:bodyPr wrap="square">
            <a:spAutoFit/>
          </a:bodyPr>
          <a:lstStyle/>
          <a:p>
            <a:r>
              <a:rPr lang="id-ID" sz="2400" b="1" baseline="0" dirty="0" smtClean="0">
                <a:latin typeface="Arial" pitchFamily="34" charset="0"/>
                <a:cs typeface="Arial" pitchFamily="34" charset="0"/>
              </a:rPr>
              <a:t>IAM.5 </a:t>
            </a:r>
            <a:endParaRPr lang="id-ID" sz="2400" b="1" dirty="0">
              <a:latin typeface="Arial" pitchFamily="34" charset="0"/>
              <a:cs typeface="Arial" pitchFamily="34" charset="0"/>
            </a:endParaRPr>
          </a:p>
        </p:txBody>
      </p:sp>
      <p:graphicFrame>
        <p:nvGraphicFramePr>
          <p:cNvPr id="8" name="Chart 7"/>
          <p:cNvGraphicFramePr/>
          <p:nvPr/>
        </p:nvGraphicFramePr>
        <p:xfrm>
          <a:off x="428596" y="1066800"/>
          <a:ext cx="8286808" cy="47244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Box 19"/>
          <p:cNvSpPr txBox="1">
            <a:spLocks noChangeArrowheads="1"/>
          </p:cNvSpPr>
          <p:nvPr/>
        </p:nvSpPr>
        <p:spPr bwMode="auto">
          <a:xfrm>
            <a:off x="0" y="6429396"/>
            <a:ext cx="9144000" cy="384175"/>
          </a:xfrm>
          <a:prstGeom prst="rect">
            <a:avLst/>
          </a:prstGeom>
          <a:gradFill rotWithShape="1">
            <a:gsLst>
              <a:gs pos="0">
                <a:schemeClr val="hlink">
                  <a:alpha val="0"/>
                </a:schemeClr>
              </a:gs>
              <a:gs pos="100000">
                <a:schemeClr val="accent2"/>
              </a:gs>
            </a:gsLst>
            <a:lin ang="5400000" scaled="1"/>
          </a:gradFill>
          <a:ln w="9525">
            <a:solidFill>
              <a:srgbClr val="FF3300"/>
            </a:solidFill>
            <a:miter lim="800000"/>
            <a:headEnd/>
            <a:tailEnd/>
          </a:ln>
        </p:spPr>
        <p:txBody>
          <a:bodyPr>
            <a:spAutoFit/>
          </a:bodyPr>
          <a:lstStyle>
            <a:lvl1pPr eaLnBrk="0" hangingPunct="0">
              <a:tabLst>
                <a:tab pos="5486400" algn="l"/>
              </a:tabLst>
              <a:defRPr sz="2400">
                <a:solidFill>
                  <a:schemeClr val="tx1"/>
                </a:solidFill>
                <a:latin typeface="Arial" pitchFamily="34" charset="0"/>
                <a:ea typeface="MS PGothic" pitchFamily="34" charset="-128"/>
              </a:defRPr>
            </a:lvl1pPr>
            <a:lvl2pPr marL="742950" indent="-285750" eaLnBrk="0" hangingPunct="0">
              <a:tabLst>
                <a:tab pos="5486400" algn="l"/>
              </a:tabLst>
              <a:defRPr sz="2400">
                <a:solidFill>
                  <a:schemeClr val="tx1"/>
                </a:solidFill>
                <a:latin typeface="Arial" pitchFamily="34" charset="0"/>
                <a:ea typeface="MS PGothic" pitchFamily="34" charset="-128"/>
              </a:defRPr>
            </a:lvl2pPr>
            <a:lvl3pPr marL="1143000" indent="-228600" eaLnBrk="0" hangingPunct="0">
              <a:tabLst>
                <a:tab pos="5486400" algn="l"/>
              </a:tabLst>
              <a:defRPr sz="2400">
                <a:solidFill>
                  <a:schemeClr val="tx1"/>
                </a:solidFill>
                <a:latin typeface="Arial" pitchFamily="34" charset="0"/>
                <a:ea typeface="MS PGothic" pitchFamily="34" charset="-128"/>
              </a:defRPr>
            </a:lvl3pPr>
            <a:lvl4pPr marL="1600200" indent="-228600" eaLnBrk="0" hangingPunct="0">
              <a:tabLst>
                <a:tab pos="5486400" algn="l"/>
              </a:tabLst>
              <a:defRPr sz="2400">
                <a:solidFill>
                  <a:schemeClr val="tx1"/>
                </a:solidFill>
                <a:latin typeface="Arial" pitchFamily="34" charset="0"/>
                <a:ea typeface="MS PGothic" pitchFamily="34" charset="-128"/>
              </a:defRPr>
            </a:lvl4pPr>
            <a:lvl5pPr marL="2057400" indent="-228600" eaLnBrk="0" hangingPunct="0">
              <a:tabLst>
                <a:tab pos="5486400" algn="l"/>
              </a:tabLst>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9pPr>
          </a:lstStyle>
          <a:p>
            <a:pPr algn="ctr"/>
            <a:r>
              <a:rPr lang="en-US" sz="900" b="1" dirty="0">
                <a:solidFill>
                  <a:srgbClr val="000000"/>
                </a:solidFill>
              </a:rPr>
              <a:t>RSUP H.ADAM MALIK</a:t>
            </a:r>
          </a:p>
          <a:p>
            <a:pPr algn="ctr"/>
            <a:r>
              <a:rPr lang="en-US" sz="500" dirty="0" err="1"/>
              <a:t>Jln</a:t>
            </a:r>
            <a:r>
              <a:rPr lang="en-US" sz="500" dirty="0"/>
              <a:t>. </a:t>
            </a:r>
            <a:r>
              <a:rPr lang="en-US" sz="500" dirty="0" err="1"/>
              <a:t>Bunga</a:t>
            </a:r>
            <a:r>
              <a:rPr lang="en-US" sz="500" dirty="0"/>
              <a:t> Lau No. 17 Medan </a:t>
            </a:r>
            <a:r>
              <a:rPr lang="en-US" sz="500" dirty="0" err="1"/>
              <a:t>Telp</a:t>
            </a:r>
            <a:r>
              <a:rPr lang="en-US" sz="500" dirty="0"/>
              <a:t> (061)8364581–8360143–8360051, Fax (061) 8360255</a:t>
            </a:r>
          </a:p>
          <a:p>
            <a:pPr algn="ctr"/>
            <a:r>
              <a:rPr lang="en-US" sz="500" dirty="0"/>
              <a:t>Email :  </a:t>
            </a:r>
            <a:r>
              <a:rPr lang="id-ID" sz="500" dirty="0">
                <a:hlinkClick r:id="rId4"/>
              </a:rPr>
              <a:t>admin@rsham.co.id</a:t>
            </a:r>
            <a:r>
              <a:rPr lang="id-ID" sz="500" dirty="0"/>
              <a:t> </a:t>
            </a:r>
            <a:r>
              <a:rPr lang="en-US" sz="500" dirty="0"/>
              <a:t> ; Website :  </a:t>
            </a:r>
            <a:r>
              <a:rPr lang="id-ID" sz="500" dirty="0">
                <a:hlinkClick r:id="rId5"/>
              </a:rPr>
              <a:t>www.rsham.co.id</a:t>
            </a:r>
            <a:r>
              <a:rPr lang="id-ID" sz="500" dirty="0"/>
              <a:t> </a:t>
            </a:r>
            <a:endParaRPr lang="en-US" sz="500" dirty="0"/>
          </a:p>
        </p:txBody>
      </p:sp>
      <p:pic>
        <p:nvPicPr>
          <p:cNvPr id="9" name="Picture 5" descr="Logo"/>
          <p:cNvPicPr>
            <a:picLocks noChangeAspect="1" noChangeArrowheads="1"/>
          </p:cNvPicPr>
          <p:nvPr/>
        </p:nvPicPr>
        <p:blipFill>
          <a:blip r:embed="rId6" cstate="print"/>
          <a:srcRect/>
          <a:stretch>
            <a:fillRect/>
          </a:stretch>
        </p:blipFill>
        <p:spPr bwMode="auto">
          <a:xfrm>
            <a:off x="7772400" y="6515745"/>
            <a:ext cx="1201952" cy="275580"/>
          </a:xfrm>
          <a:prstGeom prst="ellipse">
            <a:avLst/>
          </a:prstGeom>
          <a:ln>
            <a:noFill/>
          </a:ln>
          <a:effectLst>
            <a:outerShdw blurRad="50800" dist="38100" dir="5400000" algn="t" rotWithShape="0">
              <a:prstClr val="black">
                <a:alpha val="40000"/>
              </a:prstClr>
            </a:outerShdw>
            <a:reflection blurRad="6350" stA="50000" endA="300" endPos="55000" dir="5400000" sy="-100000" algn="bl" rotWithShape="0"/>
            <a:softEdge rad="112500"/>
          </a:effectLst>
          <a:scene3d>
            <a:camera prst="orthographicFront"/>
            <a:lightRig rig="threePt" dir="t"/>
          </a:scene3d>
          <a:sp3d>
            <a:bevelT w="165100" prst="coolSlant"/>
          </a:sp3d>
        </p:spPr>
      </p:pic>
      <p:pic>
        <p:nvPicPr>
          <p:cNvPr id="10" name="Picture 135"/>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85725" y="6467693"/>
            <a:ext cx="295275"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5720" y="357166"/>
            <a:ext cx="8143932" cy="461665"/>
          </a:xfrm>
          <a:prstGeom prst="rect">
            <a:avLst/>
          </a:prstGeom>
        </p:spPr>
        <p:txBody>
          <a:bodyPr wrap="square">
            <a:spAutoFit/>
          </a:bodyPr>
          <a:lstStyle/>
          <a:p>
            <a:r>
              <a:rPr lang="id-ID" sz="2400" b="1" baseline="0" dirty="0" smtClean="0">
                <a:latin typeface="Arial" pitchFamily="34" charset="0"/>
                <a:cs typeface="Arial" pitchFamily="34" charset="0"/>
              </a:rPr>
              <a:t>IAM.6 </a:t>
            </a:r>
            <a:endParaRPr lang="id-ID" sz="2400" b="1" dirty="0">
              <a:latin typeface="Arial" pitchFamily="34" charset="0"/>
              <a:cs typeface="Arial" pitchFamily="34" charset="0"/>
            </a:endParaRPr>
          </a:p>
        </p:txBody>
      </p:sp>
      <p:sp>
        <p:nvSpPr>
          <p:cNvPr id="8" name="Text Box 19"/>
          <p:cNvSpPr txBox="1">
            <a:spLocks noChangeArrowheads="1"/>
          </p:cNvSpPr>
          <p:nvPr/>
        </p:nvSpPr>
        <p:spPr bwMode="auto">
          <a:xfrm>
            <a:off x="0" y="6429396"/>
            <a:ext cx="9144000" cy="384175"/>
          </a:xfrm>
          <a:prstGeom prst="rect">
            <a:avLst/>
          </a:prstGeom>
          <a:gradFill rotWithShape="1">
            <a:gsLst>
              <a:gs pos="0">
                <a:schemeClr val="hlink">
                  <a:alpha val="0"/>
                </a:schemeClr>
              </a:gs>
              <a:gs pos="100000">
                <a:schemeClr val="accent2"/>
              </a:gs>
            </a:gsLst>
            <a:lin ang="5400000" scaled="1"/>
          </a:gradFill>
          <a:ln w="9525">
            <a:solidFill>
              <a:srgbClr val="FF3300"/>
            </a:solidFill>
            <a:miter lim="800000"/>
            <a:headEnd/>
            <a:tailEnd/>
          </a:ln>
        </p:spPr>
        <p:txBody>
          <a:bodyPr>
            <a:spAutoFit/>
          </a:bodyPr>
          <a:lstStyle>
            <a:lvl1pPr eaLnBrk="0" hangingPunct="0">
              <a:tabLst>
                <a:tab pos="5486400" algn="l"/>
              </a:tabLst>
              <a:defRPr sz="2400">
                <a:solidFill>
                  <a:schemeClr val="tx1"/>
                </a:solidFill>
                <a:latin typeface="Arial" pitchFamily="34" charset="0"/>
                <a:ea typeface="MS PGothic" pitchFamily="34" charset="-128"/>
              </a:defRPr>
            </a:lvl1pPr>
            <a:lvl2pPr marL="742950" indent="-285750" eaLnBrk="0" hangingPunct="0">
              <a:tabLst>
                <a:tab pos="5486400" algn="l"/>
              </a:tabLst>
              <a:defRPr sz="2400">
                <a:solidFill>
                  <a:schemeClr val="tx1"/>
                </a:solidFill>
                <a:latin typeface="Arial" pitchFamily="34" charset="0"/>
                <a:ea typeface="MS PGothic" pitchFamily="34" charset="-128"/>
              </a:defRPr>
            </a:lvl2pPr>
            <a:lvl3pPr marL="1143000" indent="-228600" eaLnBrk="0" hangingPunct="0">
              <a:tabLst>
                <a:tab pos="5486400" algn="l"/>
              </a:tabLst>
              <a:defRPr sz="2400">
                <a:solidFill>
                  <a:schemeClr val="tx1"/>
                </a:solidFill>
                <a:latin typeface="Arial" pitchFamily="34" charset="0"/>
                <a:ea typeface="MS PGothic" pitchFamily="34" charset="-128"/>
              </a:defRPr>
            </a:lvl3pPr>
            <a:lvl4pPr marL="1600200" indent="-228600" eaLnBrk="0" hangingPunct="0">
              <a:tabLst>
                <a:tab pos="5486400" algn="l"/>
              </a:tabLst>
              <a:defRPr sz="2400">
                <a:solidFill>
                  <a:schemeClr val="tx1"/>
                </a:solidFill>
                <a:latin typeface="Arial" pitchFamily="34" charset="0"/>
                <a:ea typeface="MS PGothic" pitchFamily="34" charset="-128"/>
              </a:defRPr>
            </a:lvl4pPr>
            <a:lvl5pPr marL="2057400" indent="-228600" eaLnBrk="0" hangingPunct="0">
              <a:tabLst>
                <a:tab pos="5486400" algn="l"/>
              </a:tabLst>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9pPr>
          </a:lstStyle>
          <a:p>
            <a:pPr algn="ctr"/>
            <a:r>
              <a:rPr lang="en-US" sz="900" b="1" dirty="0">
                <a:solidFill>
                  <a:srgbClr val="000000"/>
                </a:solidFill>
              </a:rPr>
              <a:t>RSUP H.ADAM MALIK</a:t>
            </a:r>
          </a:p>
          <a:p>
            <a:pPr algn="ctr"/>
            <a:r>
              <a:rPr lang="en-US" sz="500" dirty="0" err="1"/>
              <a:t>Jln</a:t>
            </a:r>
            <a:r>
              <a:rPr lang="en-US" sz="500" dirty="0"/>
              <a:t>. </a:t>
            </a:r>
            <a:r>
              <a:rPr lang="en-US" sz="500" dirty="0" err="1"/>
              <a:t>Bunga</a:t>
            </a:r>
            <a:r>
              <a:rPr lang="en-US" sz="500" dirty="0"/>
              <a:t> Lau No. 17 Medan </a:t>
            </a:r>
            <a:r>
              <a:rPr lang="en-US" sz="500" dirty="0" err="1"/>
              <a:t>Telp</a:t>
            </a:r>
            <a:r>
              <a:rPr lang="en-US" sz="500" dirty="0"/>
              <a:t> (061)8364581–8360143–8360051, Fax (061) 8360255</a:t>
            </a:r>
          </a:p>
          <a:p>
            <a:pPr algn="ctr"/>
            <a:r>
              <a:rPr lang="en-US" sz="500" dirty="0"/>
              <a:t>Email :  </a:t>
            </a:r>
            <a:r>
              <a:rPr lang="id-ID" sz="500" dirty="0">
                <a:hlinkClick r:id="rId3"/>
              </a:rPr>
              <a:t>admin@rsham.co.id</a:t>
            </a:r>
            <a:r>
              <a:rPr lang="id-ID" sz="500" dirty="0"/>
              <a:t> </a:t>
            </a:r>
            <a:r>
              <a:rPr lang="en-US" sz="500" dirty="0"/>
              <a:t> ; Website :  </a:t>
            </a:r>
            <a:r>
              <a:rPr lang="id-ID" sz="500" dirty="0">
                <a:hlinkClick r:id="rId4"/>
              </a:rPr>
              <a:t>www.rsham.co.id</a:t>
            </a:r>
            <a:r>
              <a:rPr lang="id-ID" sz="500" dirty="0"/>
              <a:t> </a:t>
            </a:r>
            <a:endParaRPr lang="en-US" sz="500" dirty="0"/>
          </a:p>
        </p:txBody>
      </p:sp>
      <p:pic>
        <p:nvPicPr>
          <p:cNvPr id="9" name="Picture 5" descr="Logo"/>
          <p:cNvPicPr>
            <a:picLocks noChangeAspect="1" noChangeArrowheads="1"/>
          </p:cNvPicPr>
          <p:nvPr/>
        </p:nvPicPr>
        <p:blipFill>
          <a:blip r:embed="rId5" cstate="print"/>
          <a:srcRect/>
          <a:stretch>
            <a:fillRect/>
          </a:stretch>
        </p:blipFill>
        <p:spPr bwMode="auto">
          <a:xfrm>
            <a:off x="7772400" y="6515745"/>
            <a:ext cx="1201952" cy="275580"/>
          </a:xfrm>
          <a:prstGeom prst="ellipse">
            <a:avLst/>
          </a:prstGeom>
          <a:ln>
            <a:noFill/>
          </a:ln>
          <a:effectLst>
            <a:outerShdw blurRad="50800" dist="38100" dir="5400000" algn="t" rotWithShape="0">
              <a:prstClr val="black">
                <a:alpha val="40000"/>
              </a:prstClr>
            </a:outerShdw>
            <a:reflection blurRad="6350" stA="50000" endA="300" endPos="55000" dir="5400000" sy="-100000" algn="bl" rotWithShape="0"/>
            <a:softEdge rad="112500"/>
          </a:effectLst>
          <a:scene3d>
            <a:camera prst="orthographicFront"/>
            <a:lightRig rig="threePt" dir="t"/>
          </a:scene3d>
          <a:sp3d>
            <a:bevelT w="165100" prst="coolSlant"/>
          </a:sp3d>
        </p:spPr>
      </p:pic>
      <p:pic>
        <p:nvPicPr>
          <p:cNvPr id="10" name="Picture 135"/>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85725" y="6467693"/>
            <a:ext cx="295275"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12" name="Chart 11"/>
          <p:cNvGraphicFramePr/>
          <p:nvPr/>
        </p:nvGraphicFramePr>
        <p:xfrm>
          <a:off x="304800" y="990600"/>
          <a:ext cx="8305800" cy="4953000"/>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5720" y="357166"/>
            <a:ext cx="8143932" cy="461665"/>
          </a:xfrm>
          <a:prstGeom prst="rect">
            <a:avLst/>
          </a:prstGeom>
        </p:spPr>
        <p:txBody>
          <a:bodyPr wrap="square">
            <a:spAutoFit/>
          </a:bodyPr>
          <a:lstStyle/>
          <a:p>
            <a:r>
              <a:rPr lang="id-ID" sz="2400" b="1" baseline="0" dirty="0" smtClean="0">
                <a:latin typeface="Arial" pitchFamily="34" charset="0"/>
                <a:cs typeface="Arial" pitchFamily="34" charset="0"/>
              </a:rPr>
              <a:t>IAM.7 </a:t>
            </a:r>
            <a:endParaRPr lang="id-ID" sz="2400" b="1" dirty="0">
              <a:latin typeface="Arial" pitchFamily="34" charset="0"/>
              <a:cs typeface="Arial" pitchFamily="34" charset="0"/>
            </a:endParaRPr>
          </a:p>
        </p:txBody>
      </p:sp>
      <p:graphicFrame>
        <p:nvGraphicFramePr>
          <p:cNvPr id="7" name="Chart 6"/>
          <p:cNvGraphicFramePr/>
          <p:nvPr/>
        </p:nvGraphicFramePr>
        <p:xfrm>
          <a:off x="571472" y="1000108"/>
          <a:ext cx="8001056" cy="4643470"/>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p:cNvSpPr/>
          <p:nvPr/>
        </p:nvSpPr>
        <p:spPr>
          <a:xfrm>
            <a:off x="714349" y="5661248"/>
            <a:ext cx="7715303" cy="369332"/>
          </a:xfrm>
          <a:prstGeom prst="rect">
            <a:avLst/>
          </a:prstGeom>
        </p:spPr>
        <p:txBody>
          <a:bodyPr wrap="square">
            <a:spAutoFit/>
          </a:bodyPr>
          <a:lstStyle/>
          <a:p>
            <a:r>
              <a:rPr lang="id-ID" b="1" dirty="0" smtClean="0"/>
              <a:t>D : Memaksimalkan aplikasi data demografi kedalam sistem IT</a:t>
            </a:r>
            <a:endParaRPr lang="id-ID" b="1" dirty="0"/>
          </a:p>
        </p:txBody>
      </p:sp>
      <p:sp>
        <p:nvSpPr>
          <p:cNvPr id="9" name="Text Box 19"/>
          <p:cNvSpPr txBox="1">
            <a:spLocks noChangeArrowheads="1"/>
          </p:cNvSpPr>
          <p:nvPr/>
        </p:nvSpPr>
        <p:spPr bwMode="auto">
          <a:xfrm>
            <a:off x="0" y="6429396"/>
            <a:ext cx="9144000" cy="384175"/>
          </a:xfrm>
          <a:prstGeom prst="rect">
            <a:avLst/>
          </a:prstGeom>
          <a:gradFill rotWithShape="1">
            <a:gsLst>
              <a:gs pos="0">
                <a:schemeClr val="hlink">
                  <a:alpha val="0"/>
                </a:schemeClr>
              </a:gs>
              <a:gs pos="100000">
                <a:schemeClr val="accent2"/>
              </a:gs>
            </a:gsLst>
            <a:lin ang="5400000" scaled="1"/>
          </a:gradFill>
          <a:ln w="9525">
            <a:solidFill>
              <a:srgbClr val="FF3300"/>
            </a:solidFill>
            <a:miter lim="800000"/>
            <a:headEnd/>
            <a:tailEnd/>
          </a:ln>
        </p:spPr>
        <p:txBody>
          <a:bodyPr>
            <a:spAutoFit/>
          </a:bodyPr>
          <a:lstStyle>
            <a:lvl1pPr eaLnBrk="0" hangingPunct="0">
              <a:tabLst>
                <a:tab pos="5486400" algn="l"/>
              </a:tabLst>
              <a:defRPr sz="2400">
                <a:solidFill>
                  <a:schemeClr val="tx1"/>
                </a:solidFill>
                <a:latin typeface="Arial" pitchFamily="34" charset="0"/>
                <a:ea typeface="MS PGothic" pitchFamily="34" charset="-128"/>
              </a:defRPr>
            </a:lvl1pPr>
            <a:lvl2pPr marL="742950" indent="-285750" eaLnBrk="0" hangingPunct="0">
              <a:tabLst>
                <a:tab pos="5486400" algn="l"/>
              </a:tabLst>
              <a:defRPr sz="2400">
                <a:solidFill>
                  <a:schemeClr val="tx1"/>
                </a:solidFill>
                <a:latin typeface="Arial" pitchFamily="34" charset="0"/>
                <a:ea typeface="MS PGothic" pitchFamily="34" charset="-128"/>
              </a:defRPr>
            </a:lvl2pPr>
            <a:lvl3pPr marL="1143000" indent="-228600" eaLnBrk="0" hangingPunct="0">
              <a:tabLst>
                <a:tab pos="5486400" algn="l"/>
              </a:tabLst>
              <a:defRPr sz="2400">
                <a:solidFill>
                  <a:schemeClr val="tx1"/>
                </a:solidFill>
                <a:latin typeface="Arial" pitchFamily="34" charset="0"/>
                <a:ea typeface="MS PGothic" pitchFamily="34" charset="-128"/>
              </a:defRPr>
            </a:lvl3pPr>
            <a:lvl4pPr marL="1600200" indent="-228600" eaLnBrk="0" hangingPunct="0">
              <a:tabLst>
                <a:tab pos="5486400" algn="l"/>
              </a:tabLst>
              <a:defRPr sz="2400">
                <a:solidFill>
                  <a:schemeClr val="tx1"/>
                </a:solidFill>
                <a:latin typeface="Arial" pitchFamily="34" charset="0"/>
                <a:ea typeface="MS PGothic" pitchFamily="34" charset="-128"/>
              </a:defRPr>
            </a:lvl4pPr>
            <a:lvl5pPr marL="2057400" indent="-228600" eaLnBrk="0" hangingPunct="0">
              <a:tabLst>
                <a:tab pos="5486400" algn="l"/>
              </a:tabLst>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9pPr>
          </a:lstStyle>
          <a:p>
            <a:pPr algn="ctr"/>
            <a:r>
              <a:rPr lang="en-US" sz="900" b="1" dirty="0">
                <a:solidFill>
                  <a:srgbClr val="000000"/>
                </a:solidFill>
              </a:rPr>
              <a:t>RSUP H.ADAM MALIK</a:t>
            </a:r>
          </a:p>
          <a:p>
            <a:pPr algn="ctr"/>
            <a:r>
              <a:rPr lang="en-US" sz="500" dirty="0" err="1"/>
              <a:t>Jln</a:t>
            </a:r>
            <a:r>
              <a:rPr lang="en-US" sz="500" dirty="0"/>
              <a:t>. </a:t>
            </a:r>
            <a:r>
              <a:rPr lang="en-US" sz="500" dirty="0" err="1"/>
              <a:t>Bunga</a:t>
            </a:r>
            <a:r>
              <a:rPr lang="en-US" sz="500" dirty="0"/>
              <a:t> Lau No. 17 Medan </a:t>
            </a:r>
            <a:r>
              <a:rPr lang="en-US" sz="500" dirty="0" err="1"/>
              <a:t>Telp</a:t>
            </a:r>
            <a:r>
              <a:rPr lang="en-US" sz="500" dirty="0"/>
              <a:t> (061)8364581–8360143–8360051, Fax (061) 8360255</a:t>
            </a:r>
          </a:p>
          <a:p>
            <a:pPr algn="ctr"/>
            <a:r>
              <a:rPr lang="en-US" sz="500" dirty="0"/>
              <a:t>Email :  </a:t>
            </a:r>
            <a:r>
              <a:rPr lang="id-ID" sz="500" dirty="0">
                <a:hlinkClick r:id="rId4"/>
              </a:rPr>
              <a:t>admin@rsham.co.id</a:t>
            </a:r>
            <a:r>
              <a:rPr lang="id-ID" sz="500" dirty="0"/>
              <a:t> </a:t>
            </a:r>
            <a:r>
              <a:rPr lang="en-US" sz="500" dirty="0"/>
              <a:t> ; Website :  </a:t>
            </a:r>
            <a:r>
              <a:rPr lang="id-ID" sz="500" dirty="0">
                <a:hlinkClick r:id="rId5"/>
              </a:rPr>
              <a:t>www.rsham.co.id</a:t>
            </a:r>
            <a:r>
              <a:rPr lang="id-ID" sz="500" dirty="0"/>
              <a:t> </a:t>
            </a:r>
            <a:endParaRPr lang="en-US" sz="500" dirty="0"/>
          </a:p>
        </p:txBody>
      </p:sp>
      <p:pic>
        <p:nvPicPr>
          <p:cNvPr id="10" name="Picture 5" descr="Logo"/>
          <p:cNvPicPr>
            <a:picLocks noChangeAspect="1" noChangeArrowheads="1"/>
          </p:cNvPicPr>
          <p:nvPr/>
        </p:nvPicPr>
        <p:blipFill>
          <a:blip r:embed="rId6" cstate="print"/>
          <a:srcRect/>
          <a:stretch>
            <a:fillRect/>
          </a:stretch>
        </p:blipFill>
        <p:spPr bwMode="auto">
          <a:xfrm>
            <a:off x="7772400" y="6515745"/>
            <a:ext cx="1201952" cy="275580"/>
          </a:xfrm>
          <a:prstGeom prst="ellipse">
            <a:avLst/>
          </a:prstGeom>
          <a:ln>
            <a:noFill/>
          </a:ln>
          <a:effectLst>
            <a:outerShdw blurRad="50800" dist="38100" dir="5400000" algn="t" rotWithShape="0">
              <a:prstClr val="black">
                <a:alpha val="40000"/>
              </a:prstClr>
            </a:outerShdw>
            <a:reflection blurRad="6350" stA="50000" endA="300" endPos="55000" dir="5400000" sy="-100000" algn="bl" rotWithShape="0"/>
            <a:softEdge rad="112500"/>
          </a:effectLst>
          <a:scene3d>
            <a:camera prst="orthographicFront"/>
            <a:lightRig rig="threePt" dir="t"/>
          </a:scene3d>
          <a:sp3d>
            <a:bevelT w="165100" prst="coolSlant"/>
          </a:sp3d>
        </p:spPr>
      </p:pic>
      <p:pic>
        <p:nvPicPr>
          <p:cNvPr id="11" name="Picture 135"/>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85725" y="6467693"/>
            <a:ext cx="295275"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 name="Rectangle 11"/>
          <p:cNvSpPr/>
          <p:nvPr/>
        </p:nvSpPr>
        <p:spPr>
          <a:xfrm>
            <a:off x="990600" y="1828800"/>
            <a:ext cx="762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5720" y="357166"/>
            <a:ext cx="8143932" cy="461665"/>
          </a:xfrm>
          <a:prstGeom prst="rect">
            <a:avLst/>
          </a:prstGeom>
        </p:spPr>
        <p:txBody>
          <a:bodyPr wrap="square">
            <a:spAutoFit/>
          </a:bodyPr>
          <a:lstStyle/>
          <a:p>
            <a:r>
              <a:rPr lang="id-ID" sz="2400" b="1" baseline="0" dirty="0" smtClean="0">
                <a:latin typeface="Arial" pitchFamily="34" charset="0"/>
                <a:cs typeface="Arial" pitchFamily="34" charset="0"/>
              </a:rPr>
              <a:t>IAM.8 </a:t>
            </a:r>
            <a:endParaRPr lang="id-ID" sz="2400" b="1" dirty="0">
              <a:latin typeface="Arial" pitchFamily="34" charset="0"/>
              <a:cs typeface="Arial" pitchFamily="34" charset="0"/>
            </a:endParaRPr>
          </a:p>
        </p:txBody>
      </p:sp>
      <p:graphicFrame>
        <p:nvGraphicFramePr>
          <p:cNvPr id="7" name="Chart 6"/>
          <p:cNvGraphicFramePr/>
          <p:nvPr>
            <p:extLst>
              <p:ext uri="{D42A27DB-BD31-4B8C-83A1-F6EECF244321}">
                <p14:modId xmlns="" xmlns:p14="http://schemas.microsoft.com/office/powerpoint/2010/main" val="2649967294"/>
              </p:ext>
            </p:extLst>
          </p:nvPr>
        </p:nvGraphicFramePr>
        <p:xfrm>
          <a:off x="500034" y="1142984"/>
          <a:ext cx="7929618" cy="4876816"/>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Box 19"/>
          <p:cNvSpPr txBox="1">
            <a:spLocks noChangeArrowheads="1"/>
          </p:cNvSpPr>
          <p:nvPr/>
        </p:nvSpPr>
        <p:spPr bwMode="auto">
          <a:xfrm>
            <a:off x="0" y="6429396"/>
            <a:ext cx="9144000" cy="384175"/>
          </a:xfrm>
          <a:prstGeom prst="rect">
            <a:avLst/>
          </a:prstGeom>
          <a:gradFill rotWithShape="1">
            <a:gsLst>
              <a:gs pos="0">
                <a:schemeClr val="hlink">
                  <a:alpha val="0"/>
                </a:schemeClr>
              </a:gs>
              <a:gs pos="100000">
                <a:schemeClr val="accent2"/>
              </a:gs>
            </a:gsLst>
            <a:lin ang="5400000" scaled="1"/>
          </a:gradFill>
          <a:ln w="9525">
            <a:solidFill>
              <a:srgbClr val="FF3300"/>
            </a:solidFill>
            <a:miter lim="800000"/>
            <a:headEnd/>
            <a:tailEnd/>
          </a:ln>
        </p:spPr>
        <p:txBody>
          <a:bodyPr>
            <a:spAutoFit/>
          </a:bodyPr>
          <a:lstStyle>
            <a:lvl1pPr eaLnBrk="0" hangingPunct="0">
              <a:tabLst>
                <a:tab pos="5486400" algn="l"/>
              </a:tabLst>
              <a:defRPr sz="2400">
                <a:solidFill>
                  <a:schemeClr val="tx1"/>
                </a:solidFill>
                <a:latin typeface="Arial" pitchFamily="34" charset="0"/>
                <a:ea typeface="MS PGothic" pitchFamily="34" charset="-128"/>
              </a:defRPr>
            </a:lvl1pPr>
            <a:lvl2pPr marL="742950" indent="-285750" eaLnBrk="0" hangingPunct="0">
              <a:tabLst>
                <a:tab pos="5486400" algn="l"/>
              </a:tabLst>
              <a:defRPr sz="2400">
                <a:solidFill>
                  <a:schemeClr val="tx1"/>
                </a:solidFill>
                <a:latin typeface="Arial" pitchFamily="34" charset="0"/>
                <a:ea typeface="MS PGothic" pitchFamily="34" charset="-128"/>
              </a:defRPr>
            </a:lvl2pPr>
            <a:lvl3pPr marL="1143000" indent="-228600" eaLnBrk="0" hangingPunct="0">
              <a:tabLst>
                <a:tab pos="5486400" algn="l"/>
              </a:tabLst>
              <a:defRPr sz="2400">
                <a:solidFill>
                  <a:schemeClr val="tx1"/>
                </a:solidFill>
                <a:latin typeface="Arial" pitchFamily="34" charset="0"/>
                <a:ea typeface="MS PGothic" pitchFamily="34" charset="-128"/>
              </a:defRPr>
            </a:lvl3pPr>
            <a:lvl4pPr marL="1600200" indent="-228600" eaLnBrk="0" hangingPunct="0">
              <a:tabLst>
                <a:tab pos="5486400" algn="l"/>
              </a:tabLst>
              <a:defRPr sz="2400">
                <a:solidFill>
                  <a:schemeClr val="tx1"/>
                </a:solidFill>
                <a:latin typeface="Arial" pitchFamily="34" charset="0"/>
                <a:ea typeface="MS PGothic" pitchFamily="34" charset="-128"/>
              </a:defRPr>
            </a:lvl4pPr>
            <a:lvl5pPr marL="2057400" indent="-228600" eaLnBrk="0" hangingPunct="0">
              <a:tabLst>
                <a:tab pos="5486400" algn="l"/>
              </a:tabLst>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9pPr>
          </a:lstStyle>
          <a:p>
            <a:pPr algn="ctr"/>
            <a:r>
              <a:rPr lang="en-US" sz="900" b="1" dirty="0">
                <a:solidFill>
                  <a:srgbClr val="000000"/>
                </a:solidFill>
              </a:rPr>
              <a:t>RSUP H.ADAM MALIK</a:t>
            </a:r>
          </a:p>
          <a:p>
            <a:pPr algn="ctr"/>
            <a:r>
              <a:rPr lang="en-US" sz="500" dirty="0" err="1"/>
              <a:t>Jln</a:t>
            </a:r>
            <a:r>
              <a:rPr lang="en-US" sz="500" dirty="0"/>
              <a:t>. </a:t>
            </a:r>
            <a:r>
              <a:rPr lang="en-US" sz="500" dirty="0" err="1"/>
              <a:t>Bunga</a:t>
            </a:r>
            <a:r>
              <a:rPr lang="en-US" sz="500" dirty="0"/>
              <a:t> Lau No. 17 Medan </a:t>
            </a:r>
            <a:r>
              <a:rPr lang="en-US" sz="500" dirty="0" err="1"/>
              <a:t>Telp</a:t>
            </a:r>
            <a:r>
              <a:rPr lang="en-US" sz="500" dirty="0"/>
              <a:t> (061)8364581–8360143–8360051, Fax (061) 8360255</a:t>
            </a:r>
          </a:p>
          <a:p>
            <a:pPr algn="ctr"/>
            <a:r>
              <a:rPr lang="en-US" sz="500" dirty="0"/>
              <a:t>Email :  </a:t>
            </a:r>
            <a:r>
              <a:rPr lang="id-ID" sz="500" dirty="0">
                <a:hlinkClick r:id="rId4"/>
              </a:rPr>
              <a:t>admin@rsham.co.id</a:t>
            </a:r>
            <a:r>
              <a:rPr lang="id-ID" sz="500" dirty="0"/>
              <a:t> </a:t>
            </a:r>
            <a:r>
              <a:rPr lang="en-US" sz="500" dirty="0"/>
              <a:t> ; Website :  </a:t>
            </a:r>
            <a:r>
              <a:rPr lang="id-ID" sz="500" dirty="0">
                <a:hlinkClick r:id="rId5"/>
              </a:rPr>
              <a:t>www.rsham.co.id</a:t>
            </a:r>
            <a:r>
              <a:rPr lang="id-ID" sz="500" dirty="0"/>
              <a:t> </a:t>
            </a:r>
            <a:endParaRPr lang="en-US" sz="500" dirty="0"/>
          </a:p>
        </p:txBody>
      </p:sp>
      <p:pic>
        <p:nvPicPr>
          <p:cNvPr id="9" name="Picture 5" descr="Logo"/>
          <p:cNvPicPr>
            <a:picLocks noChangeAspect="1" noChangeArrowheads="1"/>
          </p:cNvPicPr>
          <p:nvPr/>
        </p:nvPicPr>
        <p:blipFill>
          <a:blip r:embed="rId6" cstate="print"/>
          <a:srcRect/>
          <a:stretch>
            <a:fillRect/>
          </a:stretch>
        </p:blipFill>
        <p:spPr bwMode="auto">
          <a:xfrm>
            <a:off x="7772400" y="6515745"/>
            <a:ext cx="1201952" cy="275580"/>
          </a:xfrm>
          <a:prstGeom prst="ellipse">
            <a:avLst/>
          </a:prstGeom>
          <a:ln>
            <a:noFill/>
          </a:ln>
          <a:effectLst>
            <a:outerShdw blurRad="50800" dist="38100" dir="5400000" algn="t" rotWithShape="0">
              <a:prstClr val="black">
                <a:alpha val="40000"/>
              </a:prstClr>
            </a:outerShdw>
            <a:reflection blurRad="6350" stA="50000" endA="300" endPos="55000" dir="5400000" sy="-100000" algn="bl" rotWithShape="0"/>
            <a:softEdge rad="112500"/>
          </a:effectLst>
          <a:scene3d>
            <a:camera prst="orthographicFront"/>
            <a:lightRig rig="threePt" dir="t"/>
          </a:scene3d>
          <a:sp3d>
            <a:bevelT w="165100" prst="coolSlant"/>
          </a:sp3d>
        </p:spPr>
      </p:pic>
      <p:pic>
        <p:nvPicPr>
          <p:cNvPr id="10" name="Picture 135"/>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85725" y="6467693"/>
            <a:ext cx="295275"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5720" y="357166"/>
            <a:ext cx="8143932" cy="461665"/>
          </a:xfrm>
          <a:prstGeom prst="rect">
            <a:avLst/>
          </a:prstGeom>
        </p:spPr>
        <p:txBody>
          <a:bodyPr wrap="square">
            <a:spAutoFit/>
          </a:bodyPr>
          <a:lstStyle/>
          <a:p>
            <a:r>
              <a:rPr lang="id-ID" sz="2400" b="1" baseline="0" dirty="0" smtClean="0">
                <a:latin typeface="Arial" pitchFamily="34" charset="0"/>
                <a:cs typeface="Arial" pitchFamily="34" charset="0"/>
              </a:rPr>
              <a:t>IAM.9 </a:t>
            </a:r>
            <a:endParaRPr lang="id-ID" sz="2400" b="1" dirty="0">
              <a:latin typeface="Arial" pitchFamily="34" charset="0"/>
              <a:cs typeface="Arial" pitchFamily="34" charset="0"/>
            </a:endParaRPr>
          </a:p>
        </p:txBody>
      </p:sp>
      <p:graphicFrame>
        <p:nvGraphicFramePr>
          <p:cNvPr id="7" name="Chart 6"/>
          <p:cNvGraphicFramePr/>
          <p:nvPr>
            <p:extLst>
              <p:ext uri="{D42A27DB-BD31-4B8C-83A1-F6EECF244321}">
                <p14:modId xmlns="" xmlns:p14="http://schemas.microsoft.com/office/powerpoint/2010/main" val="2808730497"/>
              </p:ext>
            </p:extLst>
          </p:nvPr>
        </p:nvGraphicFramePr>
        <p:xfrm>
          <a:off x="642910" y="1000108"/>
          <a:ext cx="7715304" cy="4867292"/>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p:cNvSpPr/>
          <p:nvPr/>
        </p:nvSpPr>
        <p:spPr>
          <a:xfrm>
            <a:off x="714349" y="5650468"/>
            <a:ext cx="7530059" cy="369332"/>
          </a:xfrm>
          <a:prstGeom prst="rect">
            <a:avLst/>
          </a:prstGeom>
        </p:spPr>
        <p:txBody>
          <a:bodyPr wrap="square">
            <a:spAutoFit/>
          </a:bodyPr>
          <a:lstStyle/>
          <a:p>
            <a:r>
              <a:rPr lang="id-ID" b="1" dirty="0" smtClean="0"/>
              <a:t>D : Pemisahan tanggung jawab IPRS medis &amp; non medis </a:t>
            </a:r>
            <a:endParaRPr lang="id-ID" b="1" dirty="0"/>
          </a:p>
        </p:txBody>
      </p:sp>
      <p:sp>
        <p:nvSpPr>
          <p:cNvPr id="9" name="Text Box 19"/>
          <p:cNvSpPr txBox="1">
            <a:spLocks noChangeArrowheads="1"/>
          </p:cNvSpPr>
          <p:nvPr/>
        </p:nvSpPr>
        <p:spPr bwMode="auto">
          <a:xfrm>
            <a:off x="0" y="6429396"/>
            <a:ext cx="9144000" cy="384175"/>
          </a:xfrm>
          <a:prstGeom prst="rect">
            <a:avLst/>
          </a:prstGeom>
          <a:gradFill rotWithShape="1">
            <a:gsLst>
              <a:gs pos="0">
                <a:schemeClr val="hlink">
                  <a:alpha val="0"/>
                </a:schemeClr>
              </a:gs>
              <a:gs pos="100000">
                <a:schemeClr val="accent2"/>
              </a:gs>
            </a:gsLst>
            <a:lin ang="5400000" scaled="1"/>
          </a:gradFill>
          <a:ln w="9525">
            <a:solidFill>
              <a:srgbClr val="FF3300"/>
            </a:solidFill>
            <a:miter lim="800000"/>
            <a:headEnd/>
            <a:tailEnd/>
          </a:ln>
        </p:spPr>
        <p:txBody>
          <a:bodyPr>
            <a:spAutoFit/>
          </a:bodyPr>
          <a:lstStyle>
            <a:lvl1pPr eaLnBrk="0" hangingPunct="0">
              <a:tabLst>
                <a:tab pos="5486400" algn="l"/>
              </a:tabLst>
              <a:defRPr sz="2400">
                <a:solidFill>
                  <a:schemeClr val="tx1"/>
                </a:solidFill>
                <a:latin typeface="Arial" pitchFamily="34" charset="0"/>
                <a:ea typeface="MS PGothic" pitchFamily="34" charset="-128"/>
              </a:defRPr>
            </a:lvl1pPr>
            <a:lvl2pPr marL="742950" indent="-285750" eaLnBrk="0" hangingPunct="0">
              <a:tabLst>
                <a:tab pos="5486400" algn="l"/>
              </a:tabLst>
              <a:defRPr sz="2400">
                <a:solidFill>
                  <a:schemeClr val="tx1"/>
                </a:solidFill>
                <a:latin typeface="Arial" pitchFamily="34" charset="0"/>
                <a:ea typeface="MS PGothic" pitchFamily="34" charset="-128"/>
              </a:defRPr>
            </a:lvl2pPr>
            <a:lvl3pPr marL="1143000" indent="-228600" eaLnBrk="0" hangingPunct="0">
              <a:tabLst>
                <a:tab pos="5486400" algn="l"/>
              </a:tabLst>
              <a:defRPr sz="2400">
                <a:solidFill>
                  <a:schemeClr val="tx1"/>
                </a:solidFill>
                <a:latin typeface="Arial" pitchFamily="34" charset="0"/>
                <a:ea typeface="MS PGothic" pitchFamily="34" charset="-128"/>
              </a:defRPr>
            </a:lvl3pPr>
            <a:lvl4pPr marL="1600200" indent="-228600" eaLnBrk="0" hangingPunct="0">
              <a:tabLst>
                <a:tab pos="5486400" algn="l"/>
              </a:tabLst>
              <a:defRPr sz="2400">
                <a:solidFill>
                  <a:schemeClr val="tx1"/>
                </a:solidFill>
                <a:latin typeface="Arial" pitchFamily="34" charset="0"/>
                <a:ea typeface="MS PGothic" pitchFamily="34" charset="-128"/>
              </a:defRPr>
            </a:lvl4pPr>
            <a:lvl5pPr marL="2057400" indent="-228600" eaLnBrk="0" hangingPunct="0">
              <a:tabLst>
                <a:tab pos="5486400" algn="l"/>
              </a:tabLst>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5486400" algn="l"/>
              </a:tabLst>
              <a:defRPr sz="2400">
                <a:solidFill>
                  <a:schemeClr val="tx1"/>
                </a:solidFill>
                <a:latin typeface="Arial" pitchFamily="34" charset="0"/>
                <a:ea typeface="MS PGothic" pitchFamily="34" charset="-128"/>
              </a:defRPr>
            </a:lvl9pPr>
          </a:lstStyle>
          <a:p>
            <a:pPr algn="ctr"/>
            <a:r>
              <a:rPr lang="en-US" sz="900" b="1" dirty="0">
                <a:solidFill>
                  <a:srgbClr val="000000"/>
                </a:solidFill>
              </a:rPr>
              <a:t>RSUP H.ADAM MALIK</a:t>
            </a:r>
          </a:p>
          <a:p>
            <a:pPr algn="ctr"/>
            <a:r>
              <a:rPr lang="en-US" sz="500" dirty="0" err="1"/>
              <a:t>Jln</a:t>
            </a:r>
            <a:r>
              <a:rPr lang="en-US" sz="500" dirty="0"/>
              <a:t>. </a:t>
            </a:r>
            <a:r>
              <a:rPr lang="en-US" sz="500" dirty="0" err="1"/>
              <a:t>Bunga</a:t>
            </a:r>
            <a:r>
              <a:rPr lang="en-US" sz="500" dirty="0"/>
              <a:t> Lau No. 17 Medan </a:t>
            </a:r>
            <a:r>
              <a:rPr lang="en-US" sz="500" dirty="0" err="1"/>
              <a:t>Telp</a:t>
            </a:r>
            <a:r>
              <a:rPr lang="en-US" sz="500" dirty="0"/>
              <a:t> (061)8364581–8360143–8360051, Fax (061) 8360255</a:t>
            </a:r>
          </a:p>
          <a:p>
            <a:pPr algn="ctr"/>
            <a:r>
              <a:rPr lang="en-US" sz="500" dirty="0"/>
              <a:t>Email :  </a:t>
            </a:r>
            <a:r>
              <a:rPr lang="id-ID" sz="500" dirty="0">
                <a:hlinkClick r:id="rId4"/>
              </a:rPr>
              <a:t>admin@rsham.co.id</a:t>
            </a:r>
            <a:r>
              <a:rPr lang="id-ID" sz="500" dirty="0"/>
              <a:t> </a:t>
            </a:r>
            <a:r>
              <a:rPr lang="en-US" sz="500" dirty="0"/>
              <a:t> ; Website :  </a:t>
            </a:r>
            <a:r>
              <a:rPr lang="id-ID" sz="500" dirty="0">
                <a:hlinkClick r:id="rId5"/>
              </a:rPr>
              <a:t>www.rsham.co.id</a:t>
            </a:r>
            <a:r>
              <a:rPr lang="id-ID" sz="500" dirty="0"/>
              <a:t> </a:t>
            </a:r>
            <a:endParaRPr lang="en-US" sz="500" dirty="0"/>
          </a:p>
        </p:txBody>
      </p:sp>
      <p:pic>
        <p:nvPicPr>
          <p:cNvPr id="10" name="Picture 5" descr="Logo"/>
          <p:cNvPicPr>
            <a:picLocks noChangeAspect="1" noChangeArrowheads="1"/>
          </p:cNvPicPr>
          <p:nvPr/>
        </p:nvPicPr>
        <p:blipFill>
          <a:blip r:embed="rId6" cstate="print"/>
          <a:srcRect/>
          <a:stretch>
            <a:fillRect/>
          </a:stretch>
        </p:blipFill>
        <p:spPr bwMode="auto">
          <a:xfrm>
            <a:off x="7772400" y="6515745"/>
            <a:ext cx="1201952" cy="275580"/>
          </a:xfrm>
          <a:prstGeom prst="ellipse">
            <a:avLst/>
          </a:prstGeom>
          <a:ln>
            <a:noFill/>
          </a:ln>
          <a:effectLst>
            <a:outerShdw blurRad="50800" dist="38100" dir="5400000" algn="t" rotWithShape="0">
              <a:prstClr val="black">
                <a:alpha val="40000"/>
              </a:prstClr>
            </a:outerShdw>
            <a:reflection blurRad="6350" stA="50000" endA="300" endPos="55000" dir="5400000" sy="-100000" algn="bl" rotWithShape="0"/>
            <a:softEdge rad="112500"/>
          </a:effectLst>
          <a:scene3d>
            <a:camera prst="orthographicFront"/>
            <a:lightRig rig="threePt" dir="t"/>
          </a:scene3d>
          <a:sp3d>
            <a:bevelT w="165100" prst="coolSlant"/>
          </a:sp3d>
        </p:spPr>
      </p:pic>
      <p:pic>
        <p:nvPicPr>
          <p:cNvPr id="11" name="Picture 135"/>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85725" y="6467693"/>
            <a:ext cx="295275"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autoUpdateAnimBg="0"/>
    </p:bldLst>
  </p:timing>
</p:sld>
</file>

<file path=ppt/theme/theme1.xml><?xml version="1.0" encoding="utf-8"?>
<a:theme xmlns:a="http://schemas.openxmlformats.org/drawingml/2006/main" name="1_GreenWave_BusDesignSlid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4.xml><?xml version="1.0" encoding="utf-8"?>
<a:theme xmlns:a="http://schemas.openxmlformats.org/drawingml/2006/main" name="GreenWave_BusDesignSlid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PRESENTASI PMKP &amp; MDGs OKEE</Template>
  <TotalTime>1</TotalTime>
  <Words>2151</Words>
  <Application>Microsoft Office PowerPoint</Application>
  <PresentationFormat>On-screen Show (4:3)</PresentationFormat>
  <Paragraphs>244</Paragraphs>
  <Slides>25</Slides>
  <Notes>24</Notes>
  <HiddenSlides>0</HiddenSlides>
  <MMClips>0</MMClips>
  <ScaleCrop>false</ScaleCrop>
  <HeadingPairs>
    <vt:vector size="4" baseType="variant">
      <vt:variant>
        <vt:lpstr>Theme</vt:lpstr>
      </vt:variant>
      <vt:variant>
        <vt:i4>4</vt:i4>
      </vt:variant>
      <vt:variant>
        <vt:lpstr>Slide Titles</vt:lpstr>
      </vt:variant>
      <vt:variant>
        <vt:i4>25</vt:i4>
      </vt:variant>
    </vt:vector>
  </HeadingPairs>
  <TitlesOfParts>
    <vt:vector size="29" baseType="lpstr">
      <vt:lpstr>1_GreenWave_BusDesignSlides</vt:lpstr>
      <vt:lpstr>1_Office Theme</vt:lpstr>
      <vt:lpstr>Facet</vt:lpstr>
      <vt:lpstr>GreenWave_BusDesignSlides</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acer</dc:creator>
  <cp:lastModifiedBy>Fredy</cp:lastModifiedBy>
  <cp:revision>2</cp:revision>
  <dcterms:created xsi:type="dcterms:W3CDTF">2015-06-22T13:54:32Z</dcterms:created>
  <dcterms:modified xsi:type="dcterms:W3CDTF">2015-06-22T22:54:54Z</dcterms:modified>
</cp:coreProperties>
</file>